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31"/>
  </p:notesMasterIdLst>
  <p:sldIdLst>
    <p:sldId id="323" r:id="rId5"/>
    <p:sldId id="388" r:id="rId6"/>
    <p:sldId id="402" r:id="rId7"/>
    <p:sldId id="406" r:id="rId8"/>
    <p:sldId id="366" r:id="rId9"/>
    <p:sldId id="407" r:id="rId10"/>
    <p:sldId id="418" r:id="rId11"/>
    <p:sldId id="427" r:id="rId12"/>
    <p:sldId id="428" r:id="rId13"/>
    <p:sldId id="429" r:id="rId14"/>
    <p:sldId id="437" r:id="rId15"/>
    <p:sldId id="430" r:id="rId16"/>
    <p:sldId id="431" r:id="rId17"/>
    <p:sldId id="432" r:id="rId18"/>
    <p:sldId id="408" r:id="rId19"/>
    <p:sldId id="416" r:id="rId20"/>
    <p:sldId id="415" r:id="rId21"/>
    <p:sldId id="435" r:id="rId22"/>
    <p:sldId id="426" r:id="rId23"/>
    <p:sldId id="433" r:id="rId24"/>
    <p:sldId id="421" r:id="rId25"/>
    <p:sldId id="438" r:id="rId26"/>
    <p:sldId id="434" r:id="rId27"/>
    <p:sldId id="436" r:id="rId28"/>
    <p:sldId id="401" r:id="rId29"/>
    <p:sldId id="296" r:id="rId30"/>
  </p:sldIdLst>
  <p:sldSz cx="12192000" cy="6858000"/>
  <p:notesSz cx="9874250" cy="6797675"/>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林胤宏" initials="林胤宏" lastIdx="1" clrIdx="0">
    <p:extLst>
      <p:ext uri="{19B8F6BF-5375-455C-9EA6-DF929625EA0E}">
        <p15:presenceInfo xmlns:p15="http://schemas.microsoft.com/office/powerpoint/2012/main" userId="林胤宏"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9B42"/>
    <a:srgbClr val="C0ACDF"/>
    <a:srgbClr val="FFFFFF"/>
    <a:srgbClr val="E9EBF5"/>
    <a:srgbClr val="1F4E79"/>
    <a:srgbClr val="DDFDAE"/>
    <a:srgbClr val="FFACAB"/>
    <a:srgbClr val="B1CCFF"/>
    <a:srgbClr val="333F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2788" autoAdjust="0"/>
  </p:normalViewPr>
  <p:slideViewPr>
    <p:cSldViewPr snapToGrid="0">
      <p:cViewPr varScale="1">
        <p:scale>
          <a:sx n="69" d="100"/>
          <a:sy n="69" d="100"/>
        </p:scale>
        <p:origin x="2154" y="9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林胤宏" userId="0db0e926-2149-4ab2-a5ba-0202de5ca3e7" providerId="ADAL" clId="{ED6AB176-905A-44B7-A6CC-0411498EEB38}"/>
    <pc:docChg chg="modSld">
      <pc:chgData name="林胤宏" userId="0db0e926-2149-4ab2-a5ba-0202de5ca3e7" providerId="ADAL" clId="{ED6AB176-905A-44B7-A6CC-0411498EEB38}" dt="2023-02-22T03:46:42.949" v="2" actId="20577"/>
      <pc:docMkLst>
        <pc:docMk/>
      </pc:docMkLst>
      <pc:sldChg chg="modSp mod">
        <pc:chgData name="林胤宏" userId="0db0e926-2149-4ab2-a5ba-0202de5ca3e7" providerId="ADAL" clId="{ED6AB176-905A-44B7-A6CC-0411498EEB38}" dt="2023-02-22T03:46:42.949" v="2" actId="20577"/>
        <pc:sldMkLst>
          <pc:docMk/>
          <pc:sldMk cId="4185978502" sldId="432"/>
        </pc:sldMkLst>
        <pc:spChg chg="mod">
          <ac:chgData name="林胤宏" userId="0db0e926-2149-4ab2-a5ba-0202de5ca3e7" providerId="ADAL" clId="{ED6AB176-905A-44B7-A6CC-0411498EEB38}" dt="2023-02-22T03:46:42.949" v="2" actId="20577"/>
          <ac:spMkLst>
            <pc:docMk/>
            <pc:sldMk cId="4185978502" sldId="432"/>
            <ac:spMk id="12" creationId="{0D1F263A-6C6D-DD07-DF61-594F39D29D27}"/>
          </ac:spMkLst>
        </pc:spChg>
      </pc:sldChg>
    </pc:docChg>
  </pc:docChgLst>
  <pc:docChgLst>
    <pc:chgData name="林胤宏" userId="0db0e926-2149-4ab2-a5ba-0202de5ca3e7" providerId="ADAL" clId="{5AA9390B-BC4D-42DE-ABF8-13B2D7F090F0}"/>
    <pc:docChg chg="undo custSel addSld delSld modSld sldOrd modMainMaster">
      <pc:chgData name="林胤宏" userId="0db0e926-2149-4ab2-a5ba-0202de5ca3e7" providerId="ADAL" clId="{5AA9390B-BC4D-42DE-ABF8-13B2D7F090F0}" dt="2023-01-06T13:17:40.699" v="1352" actId="1076"/>
      <pc:docMkLst>
        <pc:docMk/>
      </pc:docMkLst>
      <pc:sldChg chg="modSp mod">
        <pc:chgData name="林胤宏" userId="0db0e926-2149-4ab2-a5ba-0202de5ca3e7" providerId="ADAL" clId="{5AA9390B-BC4D-42DE-ABF8-13B2D7F090F0}" dt="2022-12-30T15:41:37.003" v="7" actId="20577"/>
        <pc:sldMkLst>
          <pc:docMk/>
          <pc:sldMk cId="2865092198" sldId="323"/>
        </pc:sldMkLst>
        <pc:spChg chg="mod">
          <ac:chgData name="林胤宏" userId="0db0e926-2149-4ab2-a5ba-0202de5ca3e7" providerId="ADAL" clId="{5AA9390B-BC4D-42DE-ABF8-13B2D7F090F0}" dt="2022-12-30T15:41:37.003" v="7" actId="20577"/>
          <ac:spMkLst>
            <pc:docMk/>
            <pc:sldMk cId="2865092198" sldId="323"/>
            <ac:spMk id="11" creationId="{13CECF35-04D6-4398-BA2C-EFDF7789D03B}"/>
          </ac:spMkLst>
        </pc:spChg>
      </pc:sldChg>
      <pc:sldChg chg="modSp mod ord">
        <pc:chgData name="林胤宏" userId="0db0e926-2149-4ab2-a5ba-0202de5ca3e7" providerId="ADAL" clId="{5AA9390B-BC4D-42DE-ABF8-13B2D7F090F0}" dt="2023-01-02T04:11:33.017" v="547"/>
        <pc:sldMkLst>
          <pc:docMk/>
          <pc:sldMk cId="3767881000" sldId="366"/>
        </pc:sldMkLst>
        <pc:spChg chg="mod">
          <ac:chgData name="林胤宏" userId="0db0e926-2149-4ab2-a5ba-0202de5ca3e7" providerId="ADAL" clId="{5AA9390B-BC4D-42DE-ABF8-13B2D7F090F0}" dt="2023-01-02T04:11:33.017" v="547"/>
          <ac:spMkLst>
            <pc:docMk/>
            <pc:sldMk cId="3767881000" sldId="366"/>
            <ac:spMk id="2" creationId="{00000000-0000-0000-0000-000000000000}"/>
          </ac:spMkLst>
        </pc:spChg>
        <pc:spChg chg="mod">
          <ac:chgData name="林胤宏" userId="0db0e926-2149-4ab2-a5ba-0202de5ca3e7" providerId="ADAL" clId="{5AA9390B-BC4D-42DE-ABF8-13B2D7F090F0}" dt="2023-01-02T04:11:33.017" v="547"/>
          <ac:spMkLst>
            <pc:docMk/>
            <pc:sldMk cId="3767881000" sldId="366"/>
            <ac:spMk id="3" creationId="{00000000-0000-0000-0000-000000000000}"/>
          </ac:spMkLst>
        </pc:spChg>
        <pc:spChg chg="mod">
          <ac:chgData name="林胤宏" userId="0db0e926-2149-4ab2-a5ba-0202de5ca3e7" providerId="ADAL" clId="{5AA9390B-BC4D-42DE-ABF8-13B2D7F090F0}" dt="2022-12-30T18:15:46.792" v="308" actId="20577"/>
          <ac:spMkLst>
            <pc:docMk/>
            <pc:sldMk cId="3767881000" sldId="366"/>
            <ac:spMk id="4" creationId="{00000000-0000-0000-0000-000000000000}"/>
          </ac:spMkLst>
        </pc:spChg>
      </pc:sldChg>
      <pc:sldChg chg="modSp">
        <pc:chgData name="林胤宏" userId="0db0e926-2149-4ab2-a5ba-0202de5ca3e7" providerId="ADAL" clId="{5AA9390B-BC4D-42DE-ABF8-13B2D7F090F0}" dt="2023-01-02T04:11:33.017" v="547"/>
        <pc:sldMkLst>
          <pc:docMk/>
          <pc:sldMk cId="316618034" sldId="375"/>
        </pc:sldMkLst>
        <pc:spChg chg="mod">
          <ac:chgData name="林胤宏" userId="0db0e926-2149-4ab2-a5ba-0202de5ca3e7" providerId="ADAL" clId="{5AA9390B-BC4D-42DE-ABF8-13B2D7F090F0}" dt="2023-01-02T04:11:33.017" v="547"/>
          <ac:spMkLst>
            <pc:docMk/>
            <pc:sldMk cId="316618034" sldId="375"/>
            <ac:spMk id="2" creationId="{00000000-0000-0000-0000-000000000000}"/>
          </ac:spMkLst>
        </pc:spChg>
        <pc:spChg chg="mod">
          <ac:chgData name="林胤宏" userId="0db0e926-2149-4ab2-a5ba-0202de5ca3e7" providerId="ADAL" clId="{5AA9390B-BC4D-42DE-ABF8-13B2D7F090F0}" dt="2023-01-02T04:11:33.017" v="547"/>
          <ac:spMkLst>
            <pc:docMk/>
            <pc:sldMk cId="316618034" sldId="375"/>
            <ac:spMk id="3" creationId="{00000000-0000-0000-0000-000000000000}"/>
          </ac:spMkLst>
        </pc:spChg>
      </pc:sldChg>
      <pc:sldChg chg="modSp ord">
        <pc:chgData name="林胤宏" userId="0db0e926-2149-4ab2-a5ba-0202de5ca3e7" providerId="ADAL" clId="{5AA9390B-BC4D-42DE-ABF8-13B2D7F090F0}" dt="2023-01-02T07:07:37.439" v="900"/>
        <pc:sldMkLst>
          <pc:docMk/>
          <pc:sldMk cId="4207768102" sldId="377"/>
        </pc:sldMkLst>
        <pc:spChg chg="mod">
          <ac:chgData name="林胤宏" userId="0db0e926-2149-4ab2-a5ba-0202de5ca3e7" providerId="ADAL" clId="{5AA9390B-BC4D-42DE-ABF8-13B2D7F090F0}" dt="2023-01-02T04:11:33.017" v="547"/>
          <ac:spMkLst>
            <pc:docMk/>
            <pc:sldMk cId="4207768102" sldId="377"/>
            <ac:spMk id="3" creationId="{00000000-0000-0000-0000-000000000000}"/>
          </ac:spMkLst>
        </pc:spChg>
      </pc:sldChg>
      <pc:sldChg chg="modSp ord">
        <pc:chgData name="林胤宏" userId="0db0e926-2149-4ab2-a5ba-0202de5ca3e7" providerId="ADAL" clId="{5AA9390B-BC4D-42DE-ABF8-13B2D7F090F0}" dt="2023-01-02T04:11:33.017" v="547"/>
        <pc:sldMkLst>
          <pc:docMk/>
          <pc:sldMk cId="3170231059" sldId="380"/>
        </pc:sldMkLst>
        <pc:spChg chg="mod">
          <ac:chgData name="林胤宏" userId="0db0e926-2149-4ab2-a5ba-0202de5ca3e7" providerId="ADAL" clId="{5AA9390B-BC4D-42DE-ABF8-13B2D7F090F0}" dt="2023-01-02T04:11:33.017" v="547"/>
          <ac:spMkLst>
            <pc:docMk/>
            <pc:sldMk cId="3170231059" sldId="380"/>
            <ac:spMk id="3" creationId="{00000000-0000-0000-0000-000000000000}"/>
          </ac:spMkLst>
        </pc:spChg>
      </pc:sldChg>
      <pc:sldChg chg="modSp">
        <pc:chgData name="林胤宏" userId="0db0e926-2149-4ab2-a5ba-0202de5ca3e7" providerId="ADAL" clId="{5AA9390B-BC4D-42DE-ABF8-13B2D7F090F0}" dt="2023-01-02T04:11:33.017" v="547"/>
        <pc:sldMkLst>
          <pc:docMk/>
          <pc:sldMk cId="744888168" sldId="381"/>
        </pc:sldMkLst>
        <pc:spChg chg="mod">
          <ac:chgData name="林胤宏" userId="0db0e926-2149-4ab2-a5ba-0202de5ca3e7" providerId="ADAL" clId="{5AA9390B-BC4D-42DE-ABF8-13B2D7F090F0}" dt="2023-01-02T04:11:33.017" v="547"/>
          <ac:spMkLst>
            <pc:docMk/>
            <pc:sldMk cId="744888168" sldId="381"/>
            <ac:spMk id="2" creationId="{00000000-0000-0000-0000-000000000000}"/>
          </ac:spMkLst>
        </pc:spChg>
        <pc:spChg chg="mod">
          <ac:chgData name="林胤宏" userId="0db0e926-2149-4ab2-a5ba-0202de5ca3e7" providerId="ADAL" clId="{5AA9390B-BC4D-42DE-ABF8-13B2D7F090F0}" dt="2023-01-02T04:11:33.017" v="547"/>
          <ac:spMkLst>
            <pc:docMk/>
            <pc:sldMk cId="744888168" sldId="381"/>
            <ac:spMk id="3" creationId="{00000000-0000-0000-0000-000000000000}"/>
          </ac:spMkLst>
        </pc:spChg>
      </pc:sldChg>
      <pc:sldChg chg="modSp ord">
        <pc:chgData name="林胤宏" userId="0db0e926-2149-4ab2-a5ba-0202de5ca3e7" providerId="ADAL" clId="{5AA9390B-BC4D-42DE-ABF8-13B2D7F090F0}" dt="2023-01-02T04:11:33.017" v="547"/>
        <pc:sldMkLst>
          <pc:docMk/>
          <pc:sldMk cId="3711200907" sldId="387"/>
        </pc:sldMkLst>
        <pc:spChg chg="mod">
          <ac:chgData name="林胤宏" userId="0db0e926-2149-4ab2-a5ba-0202de5ca3e7" providerId="ADAL" clId="{5AA9390B-BC4D-42DE-ABF8-13B2D7F090F0}" dt="2023-01-02T04:11:33.017" v="547"/>
          <ac:spMkLst>
            <pc:docMk/>
            <pc:sldMk cId="3711200907" sldId="387"/>
            <ac:spMk id="2" creationId="{00000000-0000-0000-0000-000000000000}"/>
          </ac:spMkLst>
        </pc:spChg>
        <pc:spChg chg="mod">
          <ac:chgData name="林胤宏" userId="0db0e926-2149-4ab2-a5ba-0202de5ca3e7" providerId="ADAL" clId="{5AA9390B-BC4D-42DE-ABF8-13B2D7F090F0}" dt="2023-01-02T04:11:33.017" v="547"/>
          <ac:spMkLst>
            <pc:docMk/>
            <pc:sldMk cId="3711200907" sldId="387"/>
            <ac:spMk id="3" creationId="{00000000-0000-0000-0000-000000000000}"/>
          </ac:spMkLst>
        </pc:spChg>
      </pc:sldChg>
      <pc:sldChg chg="addSp delSp modSp mod">
        <pc:chgData name="林胤宏" userId="0db0e926-2149-4ab2-a5ba-0202de5ca3e7" providerId="ADAL" clId="{5AA9390B-BC4D-42DE-ABF8-13B2D7F090F0}" dt="2023-01-02T05:28:56.524" v="898" actId="9405"/>
        <pc:sldMkLst>
          <pc:docMk/>
          <pc:sldMk cId="30669127" sldId="388"/>
        </pc:sldMkLst>
        <pc:spChg chg="mod">
          <ac:chgData name="林胤宏" userId="0db0e926-2149-4ab2-a5ba-0202de5ca3e7" providerId="ADAL" clId="{5AA9390B-BC4D-42DE-ABF8-13B2D7F090F0}" dt="2023-01-02T04:11:33.017" v="547"/>
          <ac:spMkLst>
            <pc:docMk/>
            <pc:sldMk cId="30669127" sldId="388"/>
            <ac:spMk id="2" creationId="{AA402D6C-E500-48A5-AB1A-C7ECD6D3433D}"/>
          </ac:spMkLst>
        </pc:spChg>
        <pc:spChg chg="mod">
          <ac:chgData name="林胤宏" userId="0db0e926-2149-4ab2-a5ba-0202de5ca3e7" providerId="ADAL" clId="{5AA9390B-BC4D-42DE-ABF8-13B2D7F090F0}" dt="2023-01-02T04:11:33.017" v="547"/>
          <ac:spMkLst>
            <pc:docMk/>
            <pc:sldMk cId="30669127" sldId="388"/>
            <ac:spMk id="3" creationId="{79D1E3BA-0993-45C4-BF17-1D925F3A89BC}"/>
          </ac:spMkLst>
        </pc:spChg>
        <pc:spChg chg="mod">
          <ac:chgData name="林胤宏" userId="0db0e926-2149-4ab2-a5ba-0202de5ca3e7" providerId="ADAL" clId="{5AA9390B-BC4D-42DE-ABF8-13B2D7F090F0}" dt="2023-01-02T05:13:14.518" v="816" actId="1076"/>
          <ac:spMkLst>
            <pc:docMk/>
            <pc:sldMk cId="30669127" sldId="388"/>
            <ac:spMk id="4" creationId="{00000000-0000-0000-0000-000000000000}"/>
          </ac:spMkLst>
        </pc:spChg>
        <pc:inkChg chg="add del">
          <ac:chgData name="林胤宏" userId="0db0e926-2149-4ab2-a5ba-0202de5ca3e7" providerId="ADAL" clId="{5AA9390B-BC4D-42DE-ABF8-13B2D7F090F0}" dt="2023-01-02T05:28:56.524" v="898" actId="9405"/>
          <ac:inkMkLst>
            <pc:docMk/>
            <pc:sldMk cId="30669127" sldId="388"/>
            <ac:inkMk id="5" creationId="{2A7CC406-1460-27C3-3471-F712B376E0DF}"/>
          </ac:inkMkLst>
        </pc:inkChg>
        <pc:inkChg chg="add del">
          <ac:chgData name="林胤宏" userId="0db0e926-2149-4ab2-a5ba-0202de5ca3e7" providerId="ADAL" clId="{5AA9390B-BC4D-42DE-ABF8-13B2D7F090F0}" dt="2023-01-02T05:28:56.264" v="897" actId="9405"/>
          <ac:inkMkLst>
            <pc:docMk/>
            <pc:sldMk cId="30669127" sldId="388"/>
            <ac:inkMk id="6" creationId="{B64DD75B-C76B-5FA7-604A-80B4B8FB97E2}"/>
          </ac:inkMkLst>
        </pc:inkChg>
      </pc:sldChg>
      <pc:sldChg chg="modSp">
        <pc:chgData name="林胤宏" userId="0db0e926-2149-4ab2-a5ba-0202de5ca3e7" providerId="ADAL" clId="{5AA9390B-BC4D-42DE-ABF8-13B2D7F090F0}" dt="2023-01-02T04:11:33.017" v="547"/>
        <pc:sldMkLst>
          <pc:docMk/>
          <pc:sldMk cId="2704600265" sldId="401"/>
        </pc:sldMkLst>
        <pc:spChg chg="mod">
          <ac:chgData name="林胤宏" userId="0db0e926-2149-4ab2-a5ba-0202de5ca3e7" providerId="ADAL" clId="{5AA9390B-BC4D-42DE-ABF8-13B2D7F090F0}" dt="2023-01-02T04:11:33.017" v="547"/>
          <ac:spMkLst>
            <pc:docMk/>
            <pc:sldMk cId="2704600265" sldId="401"/>
            <ac:spMk id="3" creationId="{00000000-0000-0000-0000-000000000000}"/>
          </ac:spMkLst>
        </pc:spChg>
        <pc:spChg chg="mod">
          <ac:chgData name="林胤宏" userId="0db0e926-2149-4ab2-a5ba-0202de5ca3e7" providerId="ADAL" clId="{5AA9390B-BC4D-42DE-ABF8-13B2D7F090F0}" dt="2023-01-02T04:11:33.017" v="547"/>
          <ac:spMkLst>
            <pc:docMk/>
            <pc:sldMk cId="2704600265" sldId="401"/>
            <ac:spMk id="4" creationId="{00000000-0000-0000-0000-000000000000}"/>
          </ac:spMkLst>
        </pc:spChg>
      </pc:sldChg>
      <pc:sldChg chg="modSp">
        <pc:chgData name="林胤宏" userId="0db0e926-2149-4ab2-a5ba-0202de5ca3e7" providerId="ADAL" clId="{5AA9390B-BC4D-42DE-ABF8-13B2D7F090F0}" dt="2023-01-02T04:11:33.017" v="547"/>
        <pc:sldMkLst>
          <pc:docMk/>
          <pc:sldMk cId="2979203070" sldId="402"/>
        </pc:sldMkLst>
        <pc:spChg chg="mod">
          <ac:chgData name="林胤宏" userId="0db0e926-2149-4ab2-a5ba-0202de5ca3e7" providerId="ADAL" clId="{5AA9390B-BC4D-42DE-ABF8-13B2D7F090F0}" dt="2023-01-02T04:11:33.017" v="547"/>
          <ac:spMkLst>
            <pc:docMk/>
            <pc:sldMk cId="2979203070" sldId="402"/>
            <ac:spMk id="2" creationId="{00000000-0000-0000-0000-000000000000}"/>
          </ac:spMkLst>
        </pc:spChg>
        <pc:spChg chg="mod">
          <ac:chgData name="林胤宏" userId="0db0e926-2149-4ab2-a5ba-0202de5ca3e7" providerId="ADAL" clId="{5AA9390B-BC4D-42DE-ABF8-13B2D7F090F0}" dt="2023-01-02T04:11:33.017" v="547"/>
          <ac:spMkLst>
            <pc:docMk/>
            <pc:sldMk cId="2979203070" sldId="402"/>
            <ac:spMk id="3" creationId="{00000000-0000-0000-0000-000000000000}"/>
          </ac:spMkLst>
        </pc:spChg>
      </pc:sldChg>
      <pc:sldChg chg="modSp">
        <pc:chgData name="林胤宏" userId="0db0e926-2149-4ab2-a5ba-0202de5ca3e7" providerId="ADAL" clId="{5AA9390B-BC4D-42DE-ABF8-13B2D7F090F0}" dt="2023-01-02T04:11:33.017" v="547"/>
        <pc:sldMkLst>
          <pc:docMk/>
          <pc:sldMk cId="2699370648" sldId="406"/>
        </pc:sldMkLst>
        <pc:spChg chg="mod">
          <ac:chgData name="林胤宏" userId="0db0e926-2149-4ab2-a5ba-0202de5ca3e7" providerId="ADAL" clId="{5AA9390B-BC4D-42DE-ABF8-13B2D7F090F0}" dt="2023-01-02T04:11:33.017" v="547"/>
          <ac:spMkLst>
            <pc:docMk/>
            <pc:sldMk cId="2699370648" sldId="406"/>
            <ac:spMk id="2" creationId="{00000000-0000-0000-0000-000000000000}"/>
          </ac:spMkLst>
        </pc:spChg>
        <pc:spChg chg="mod">
          <ac:chgData name="林胤宏" userId="0db0e926-2149-4ab2-a5ba-0202de5ca3e7" providerId="ADAL" clId="{5AA9390B-BC4D-42DE-ABF8-13B2D7F090F0}" dt="2023-01-02T04:11:33.017" v="547"/>
          <ac:spMkLst>
            <pc:docMk/>
            <pc:sldMk cId="2699370648" sldId="406"/>
            <ac:spMk id="3" creationId="{00000000-0000-0000-0000-000000000000}"/>
          </ac:spMkLst>
        </pc:spChg>
      </pc:sldChg>
      <pc:sldChg chg="modSp mod ord modNotesTx">
        <pc:chgData name="林胤宏" userId="0db0e926-2149-4ab2-a5ba-0202de5ca3e7" providerId="ADAL" clId="{5AA9390B-BC4D-42DE-ABF8-13B2D7F090F0}" dt="2023-01-02T02:43:21.807" v="541" actId="20577"/>
        <pc:sldMkLst>
          <pc:docMk/>
          <pc:sldMk cId="1682475816" sldId="407"/>
        </pc:sldMkLst>
        <pc:spChg chg="mod">
          <ac:chgData name="林胤宏" userId="0db0e926-2149-4ab2-a5ba-0202de5ca3e7" providerId="ADAL" clId="{5AA9390B-BC4D-42DE-ABF8-13B2D7F090F0}" dt="2023-01-02T02:39:09.801" v="489" actId="20577"/>
          <ac:spMkLst>
            <pc:docMk/>
            <pc:sldMk cId="1682475816" sldId="407"/>
            <ac:spMk id="2" creationId="{AA402D6C-E500-48A5-AB1A-C7ECD6D3433D}"/>
          </ac:spMkLst>
        </pc:spChg>
        <pc:spChg chg="mod">
          <ac:chgData name="林胤宏" userId="0db0e926-2149-4ab2-a5ba-0202de5ca3e7" providerId="ADAL" clId="{5AA9390B-BC4D-42DE-ABF8-13B2D7F090F0}" dt="2023-01-02T02:40:51.628" v="497" actId="1076"/>
          <ac:spMkLst>
            <pc:docMk/>
            <pc:sldMk cId="1682475816" sldId="407"/>
            <ac:spMk id="5" creationId="{8E820CC2-18B4-4A43-922F-A1D92533214B}"/>
          </ac:spMkLst>
        </pc:spChg>
      </pc:sldChg>
      <pc:sldChg chg="modSp">
        <pc:chgData name="林胤宏" userId="0db0e926-2149-4ab2-a5ba-0202de5ca3e7" providerId="ADAL" clId="{5AA9390B-BC4D-42DE-ABF8-13B2D7F090F0}" dt="2023-01-02T04:11:33.017" v="547"/>
        <pc:sldMkLst>
          <pc:docMk/>
          <pc:sldMk cId="2141249239" sldId="408"/>
        </pc:sldMkLst>
        <pc:spChg chg="mod">
          <ac:chgData name="林胤宏" userId="0db0e926-2149-4ab2-a5ba-0202de5ca3e7" providerId="ADAL" clId="{5AA9390B-BC4D-42DE-ABF8-13B2D7F090F0}" dt="2023-01-02T04:11:33.017" v="547"/>
          <ac:spMkLst>
            <pc:docMk/>
            <pc:sldMk cId="2141249239" sldId="408"/>
            <ac:spMk id="2" creationId="{00000000-0000-0000-0000-000000000000}"/>
          </ac:spMkLst>
        </pc:spChg>
        <pc:spChg chg="mod">
          <ac:chgData name="林胤宏" userId="0db0e926-2149-4ab2-a5ba-0202de5ca3e7" providerId="ADAL" clId="{5AA9390B-BC4D-42DE-ABF8-13B2D7F090F0}" dt="2023-01-02T04:11:33.017" v="547"/>
          <ac:spMkLst>
            <pc:docMk/>
            <pc:sldMk cId="2141249239" sldId="408"/>
            <ac:spMk id="3" creationId="{00000000-0000-0000-0000-000000000000}"/>
          </ac:spMkLst>
        </pc:spChg>
      </pc:sldChg>
      <pc:sldChg chg="modSp">
        <pc:chgData name="林胤宏" userId="0db0e926-2149-4ab2-a5ba-0202de5ca3e7" providerId="ADAL" clId="{5AA9390B-BC4D-42DE-ABF8-13B2D7F090F0}" dt="2023-01-02T04:11:33.017" v="547"/>
        <pc:sldMkLst>
          <pc:docMk/>
          <pc:sldMk cId="2607201339" sldId="414"/>
        </pc:sldMkLst>
        <pc:spChg chg="mod">
          <ac:chgData name="林胤宏" userId="0db0e926-2149-4ab2-a5ba-0202de5ca3e7" providerId="ADAL" clId="{5AA9390B-BC4D-42DE-ABF8-13B2D7F090F0}" dt="2023-01-02T04:11:33.017" v="547"/>
          <ac:spMkLst>
            <pc:docMk/>
            <pc:sldMk cId="2607201339" sldId="414"/>
            <ac:spMk id="2" creationId="{00000000-0000-0000-0000-000000000000}"/>
          </ac:spMkLst>
        </pc:spChg>
        <pc:spChg chg="mod">
          <ac:chgData name="林胤宏" userId="0db0e926-2149-4ab2-a5ba-0202de5ca3e7" providerId="ADAL" clId="{5AA9390B-BC4D-42DE-ABF8-13B2D7F090F0}" dt="2023-01-02T04:11:33.017" v="547"/>
          <ac:spMkLst>
            <pc:docMk/>
            <pc:sldMk cId="2607201339" sldId="414"/>
            <ac:spMk id="3" creationId="{00000000-0000-0000-0000-000000000000}"/>
          </ac:spMkLst>
        </pc:spChg>
      </pc:sldChg>
      <pc:sldChg chg="modSp ord">
        <pc:chgData name="林胤宏" userId="0db0e926-2149-4ab2-a5ba-0202de5ca3e7" providerId="ADAL" clId="{5AA9390B-BC4D-42DE-ABF8-13B2D7F090F0}" dt="2023-01-02T04:11:33.017" v="547"/>
        <pc:sldMkLst>
          <pc:docMk/>
          <pc:sldMk cId="2456309189" sldId="415"/>
        </pc:sldMkLst>
        <pc:spChg chg="mod">
          <ac:chgData name="林胤宏" userId="0db0e926-2149-4ab2-a5ba-0202de5ca3e7" providerId="ADAL" clId="{5AA9390B-BC4D-42DE-ABF8-13B2D7F090F0}" dt="2023-01-02T04:11:33.017" v="547"/>
          <ac:spMkLst>
            <pc:docMk/>
            <pc:sldMk cId="2456309189" sldId="415"/>
            <ac:spMk id="2" creationId="{00000000-0000-0000-0000-000000000000}"/>
          </ac:spMkLst>
        </pc:spChg>
        <pc:spChg chg="mod">
          <ac:chgData name="林胤宏" userId="0db0e926-2149-4ab2-a5ba-0202de5ca3e7" providerId="ADAL" clId="{5AA9390B-BC4D-42DE-ABF8-13B2D7F090F0}" dt="2023-01-02T04:11:33.017" v="547"/>
          <ac:spMkLst>
            <pc:docMk/>
            <pc:sldMk cId="2456309189" sldId="415"/>
            <ac:spMk id="3" creationId="{00000000-0000-0000-0000-000000000000}"/>
          </ac:spMkLst>
        </pc:spChg>
      </pc:sldChg>
      <pc:sldChg chg="modSp">
        <pc:chgData name="林胤宏" userId="0db0e926-2149-4ab2-a5ba-0202de5ca3e7" providerId="ADAL" clId="{5AA9390B-BC4D-42DE-ABF8-13B2D7F090F0}" dt="2023-01-02T04:11:33.017" v="547"/>
        <pc:sldMkLst>
          <pc:docMk/>
          <pc:sldMk cId="1798730857" sldId="416"/>
        </pc:sldMkLst>
        <pc:spChg chg="mod">
          <ac:chgData name="林胤宏" userId="0db0e926-2149-4ab2-a5ba-0202de5ca3e7" providerId="ADAL" clId="{5AA9390B-BC4D-42DE-ABF8-13B2D7F090F0}" dt="2023-01-02T04:11:33.017" v="547"/>
          <ac:spMkLst>
            <pc:docMk/>
            <pc:sldMk cId="1798730857" sldId="416"/>
            <ac:spMk id="2" creationId="{00000000-0000-0000-0000-000000000000}"/>
          </ac:spMkLst>
        </pc:spChg>
        <pc:spChg chg="mod">
          <ac:chgData name="林胤宏" userId="0db0e926-2149-4ab2-a5ba-0202de5ca3e7" providerId="ADAL" clId="{5AA9390B-BC4D-42DE-ABF8-13B2D7F090F0}" dt="2023-01-02T04:11:33.017" v="547"/>
          <ac:spMkLst>
            <pc:docMk/>
            <pc:sldMk cId="1798730857" sldId="416"/>
            <ac:spMk id="3" creationId="{00000000-0000-0000-0000-000000000000}"/>
          </ac:spMkLst>
        </pc:spChg>
      </pc:sldChg>
      <pc:sldChg chg="modSp">
        <pc:chgData name="林胤宏" userId="0db0e926-2149-4ab2-a5ba-0202de5ca3e7" providerId="ADAL" clId="{5AA9390B-BC4D-42DE-ABF8-13B2D7F090F0}" dt="2023-01-02T04:11:33.017" v="547"/>
        <pc:sldMkLst>
          <pc:docMk/>
          <pc:sldMk cId="2593240945" sldId="417"/>
        </pc:sldMkLst>
        <pc:spChg chg="mod">
          <ac:chgData name="林胤宏" userId="0db0e926-2149-4ab2-a5ba-0202de5ca3e7" providerId="ADAL" clId="{5AA9390B-BC4D-42DE-ABF8-13B2D7F090F0}" dt="2023-01-02T04:11:33.017" v="547"/>
          <ac:spMkLst>
            <pc:docMk/>
            <pc:sldMk cId="2593240945" sldId="417"/>
            <ac:spMk id="2" creationId="{00000000-0000-0000-0000-000000000000}"/>
          </ac:spMkLst>
        </pc:spChg>
        <pc:spChg chg="mod">
          <ac:chgData name="林胤宏" userId="0db0e926-2149-4ab2-a5ba-0202de5ca3e7" providerId="ADAL" clId="{5AA9390B-BC4D-42DE-ABF8-13B2D7F090F0}" dt="2023-01-02T04:11:33.017" v="547"/>
          <ac:spMkLst>
            <pc:docMk/>
            <pc:sldMk cId="2593240945" sldId="417"/>
            <ac:spMk id="3" creationId="{00000000-0000-0000-0000-000000000000}"/>
          </ac:spMkLst>
        </pc:spChg>
      </pc:sldChg>
      <pc:sldChg chg="addSp delSp modSp mod">
        <pc:chgData name="林胤宏" userId="0db0e926-2149-4ab2-a5ba-0202de5ca3e7" providerId="ADAL" clId="{5AA9390B-BC4D-42DE-ABF8-13B2D7F090F0}" dt="2023-01-02T05:24:14.498" v="894" actId="9405"/>
        <pc:sldMkLst>
          <pc:docMk/>
          <pc:sldMk cId="2882383146" sldId="418"/>
        </pc:sldMkLst>
        <pc:spChg chg="mod">
          <ac:chgData name="林胤宏" userId="0db0e926-2149-4ab2-a5ba-0202de5ca3e7" providerId="ADAL" clId="{5AA9390B-BC4D-42DE-ABF8-13B2D7F090F0}" dt="2023-01-02T04:11:33.017" v="547"/>
          <ac:spMkLst>
            <pc:docMk/>
            <pc:sldMk cId="2882383146" sldId="418"/>
            <ac:spMk id="2" creationId="{00000000-0000-0000-0000-000000000000}"/>
          </ac:spMkLst>
        </pc:spChg>
        <pc:spChg chg="mod">
          <ac:chgData name="林胤宏" userId="0db0e926-2149-4ab2-a5ba-0202de5ca3e7" providerId="ADAL" clId="{5AA9390B-BC4D-42DE-ABF8-13B2D7F090F0}" dt="2023-01-02T04:11:33.017" v="547"/>
          <ac:spMkLst>
            <pc:docMk/>
            <pc:sldMk cId="2882383146" sldId="418"/>
            <ac:spMk id="3" creationId="{00000000-0000-0000-0000-000000000000}"/>
          </ac:spMkLst>
        </pc:spChg>
        <pc:spChg chg="mod">
          <ac:chgData name="林胤宏" userId="0db0e926-2149-4ab2-a5ba-0202de5ca3e7" providerId="ADAL" clId="{5AA9390B-BC4D-42DE-ABF8-13B2D7F090F0}" dt="2023-01-02T04:40:18.628" v="676" actId="1076"/>
          <ac:spMkLst>
            <pc:docMk/>
            <pc:sldMk cId="2882383146" sldId="418"/>
            <ac:spMk id="6" creationId="{0E66743E-F53A-440F-A9AF-9119EC891567}"/>
          </ac:spMkLst>
        </pc:spChg>
        <pc:spChg chg="mod">
          <ac:chgData name="林胤宏" userId="0db0e926-2149-4ab2-a5ba-0202de5ca3e7" providerId="ADAL" clId="{5AA9390B-BC4D-42DE-ABF8-13B2D7F090F0}" dt="2023-01-02T04:40:33.296" v="680" actId="1076"/>
          <ac:spMkLst>
            <pc:docMk/>
            <pc:sldMk cId="2882383146" sldId="418"/>
            <ac:spMk id="13" creationId="{97299450-ACC4-4997-80C0-707BD89F4622}"/>
          </ac:spMkLst>
        </pc:spChg>
        <pc:graphicFrameChg chg="mod modGraphic">
          <ac:chgData name="林胤宏" userId="0db0e926-2149-4ab2-a5ba-0202de5ca3e7" providerId="ADAL" clId="{5AA9390B-BC4D-42DE-ABF8-13B2D7F090F0}" dt="2023-01-02T04:56:37.352" v="745" actId="14734"/>
          <ac:graphicFrameMkLst>
            <pc:docMk/>
            <pc:sldMk cId="2882383146" sldId="418"/>
            <ac:graphicFrameMk id="5" creationId="{58E00AF3-29DF-43DF-B5DB-7E98F7430F20}"/>
          </ac:graphicFrameMkLst>
        </pc:graphicFrameChg>
        <pc:inkChg chg="add del">
          <ac:chgData name="林胤宏" userId="0db0e926-2149-4ab2-a5ba-0202de5ca3e7" providerId="ADAL" clId="{5AA9390B-BC4D-42DE-ABF8-13B2D7F090F0}" dt="2023-01-02T05:24:14.498" v="894" actId="9405"/>
          <ac:inkMkLst>
            <pc:docMk/>
            <pc:sldMk cId="2882383146" sldId="418"/>
            <ac:inkMk id="4" creationId="{CBC7F266-CBF3-EB53-11A5-81448CF5423E}"/>
          </ac:inkMkLst>
        </pc:inkChg>
      </pc:sldChg>
      <pc:sldChg chg="modSp ord">
        <pc:chgData name="林胤宏" userId="0db0e926-2149-4ab2-a5ba-0202de5ca3e7" providerId="ADAL" clId="{5AA9390B-BC4D-42DE-ABF8-13B2D7F090F0}" dt="2023-01-02T04:40:46.379" v="682"/>
        <pc:sldMkLst>
          <pc:docMk/>
          <pc:sldMk cId="3050833434" sldId="419"/>
        </pc:sldMkLst>
        <pc:spChg chg="mod">
          <ac:chgData name="林胤宏" userId="0db0e926-2149-4ab2-a5ba-0202de5ca3e7" providerId="ADAL" clId="{5AA9390B-BC4D-42DE-ABF8-13B2D7F090F0}" dt="2023-01-02T04:11:33.017" v="547"/>
          <ac:spMkLst>
            <pc:docMk/>
            <pc:sldMk cId="3050833434" sldId="419"/>
            <ac:spMk id="2" creationId="{00000000-0000-0000-0000-000000000000}"/>
          </ac:spMkLst>
        </pc:spChg>
        <pc:spChg chg="mod">
          <ac:chgData name="林胤宏" userId="0db0e926-2149-4ab2-a5ba-0202de5ca3e7" providerId="ADAL" clId="{5AA9390B-BC4D-42DE-ABF8-13B2D7F090F0}" dt="2023-01-02T04:11:33.017" v="547"/>
          <ac:spMkLst>
            <pc:docMk/>
            <pc:sldMk cId="3050833434" sldId="419"/>
            <ac:spMk id="3" creationId="{00000000-0000-0000-0000-000000000000}"/>
          </ac:spMkLst>
        </pc:spChg>
      </pc:sldChg>
      <pc:sldChg chg="addSp delSp modSp add mod ord">
        <pc:chgData name="林胤宏" userId="0db0e926-2149-4ab2-a5ba-0202de5ca3e7" providerId="ADAL" clId="{5AA9390B-BC4D-42DE-ABF8-13B2D7F090F0}" dt="2023-01-02T04:11:33.017" v="547"/>
        <pc:sldMkLst>
          <pc:docMk/>
          <pc:sldMk cId="459233930" sldId="420"/>
        </pc:sldMkLst>
        <pc:spChg chg="mod">
          <ac:chgData name="林胤宏" userId="0db0e926-2149-4ab2-a5ba-0202de5ca3e7" providerId="ADAL" clId="{5AA9390B-BC4D-42DE-ABF8-13B2D7F090F0}" dt="2023-01-02T04:11:33.017" v="547"/>
          <ac:spMkLst>
            <pc:docMk/>
            <pc:sldMk cId="459233930" sldId="420"/>
            <ac:spMk id="2" creationId="{00000000-0000-0000-0000-000000000000}"/>
          </ac:spMkLst>
        </pc:spChg>
        <pc:spChg chg="mod">
          <ac:chgData name="林胤宏" userId="0db0e926-2149-4ab2-a5ba-0202de5ca3e7" providerId="ADAL" clId="{5AA9390B-BC4D-42DE-ABF8-13B2D7F090F0}" dt="2023-01-02T04:11:33.017" v="547"/>
          <ac:spMkLst>
            <pc:docMk/>
            <pc:sldMk cId="459233930" sldId="420"/>
            <ac:spMk id="3" creationId="{00000000-0000-0000-0000-000000000000}"/>
          </ac:spMkLst>
        </pc:spChg>
        <pc:spChg chg="del">
          <ac:chgData name="林胤宏" userId="0db0e926-2149-4ab2-a5ba-0202de5ca3e7" providerId="ADAL" clId="{5AA9390B-BC4D-42DE-ABF8-13B2D7F090F0}" dt="2022-12-30T15:43:02.928" v="34" actId="478"/>
          <ac:spMkLst>
            <pc:docMk/>
            <pc:sldMk cId="459233930" sldId="420"/>
            <ac:spMk id="4" creationId="{5A1AF35A-F2D6-45B4-BB83-858E72B15700}"/>
          </ac:spMkLst>
        </pc:spChg>
        <pc:grpChg chg="del">
          <ac:chgData name="林胤宏" userId="0db0e926-2149-4ab2-a5ba-0202de5ca3e7" providerId="ADAL" clId="{5AA9390B-BC4D-42DE-ABF8-13B2D7F090F0}" dt="2022-12-30T15:43:00.347" v="32" actId="478"/>
          <ac:grpSpMkLst>
            <pc:docMk/>
            <pc:sldMk cId="459233930" sldId="420"/>
            <ac:grpSpMk id="34" creationId="{1207B565-5906-4E1D-AB99-0F84D1A299F5}"/>
          </ac:grpSpMkLst>
        </pc:grpChg>
        <pc:picChg chg="del">
          <ac:chgData name="林胤宏" userId="0db0e926-2149-4ab2-a5ba-0202de5ca3e7" providerId="ADAL" clId="{5AA9390B-BC4D-42DE-ABF8-13B2D7F090F0}" dt="2022-12-30T15:43:01.134" v="33" actId="478"/>
          <ac:picMkLst>
            <pc:docMk/>
            <pc:sldMk cId="459233930" sldId="420"/>
            <ac:picMk id="6" creationId="{C37CD94C-DD75-9061-E0F1-36DF57F43E22}"/>
          </ac:picMkLst>
        </pc:picChg>
        <pc:picChg chg="add mod">
          <ac:chgData name="林胤宏" userId="0db0e926-2149-4ab2-a5ba-0202de5ca3e7" providerId="ADAL" clId="{5AA9390B-BC4D-42DE-ABF8-13B2D7F090F0}" dt="2022-12-30T15:56:29.842" v="47" actId="1076"/>
          <ac:picMkLst>
            <pc:docMk/>
            <pc:sldMk cId="459233930" sldId="420"/>
            <ac:picMk id="7" creationId="{5E1EB0B5-753D-E742-21C8-BC9254D8BAAB}"/>
          </ac:picMkLst>
        </pc:picChg>
        <pc:picChg chg="add mod modCrop">
          <ac:chgData name="林胤宏" userId="0db0e926-2149-4ab2-a5ba-0202de5ca3e7" providerId="ADAL" clId="{5AA9390B-BC4D-42DE-ABF8-13B2D7F090F0}" dt="2022-12-30T15:49:50.959" v="44" actId="1076"/>
          <ac:picMkLst>
            <pc:docMk/>
            <pc:sldMk cId="459233930" sldId="420"/>
            <ac:picMk id="9" creationId="{775E68E9-B83E-AD21-A62E-5D9430E010EC}"/>
          </ac:picMkLst>
        </pc:picChg>
        <pc:cxnChg chg="mod">
          <ac:chgData name="林胤宏" userId="0db0e926-2149-4ab2-a5ba-0202de5ca3e7" providerId="ADAL" clId="{5AA9390B-BC4D-42DE-ABF8-13B2D7F090F0}" dt="2022-12-30T15:43:00.347" v="32" actId="478"/>
          <ac:cxnSpMkLst>
            <pc:docMk/>
            <pc:sldMk cId="459233930" sldId="420"/>
            <ac:cxnSpMk id="33" creationId="{9738906F-28DF-4AFA-9CC8-1D312CEAF1BD}"/>
          </ac:cxnSpMkLst>
        </pc:cxnChg>
      </pc:sldChg>
      <pc:sldChg chg="addSp delSp modSp add mod ord modNotesTx">
        <pc:chgData name="林胤宏" userId="0db0e926-2149-4ab2-a5ba-0202de5ca3e7" providerId="ADAL" clId="{5AA9390B-BC4D-42DE-ABF8-13B2D7F090F0}" dt="2023-01-02T04:11:33.017" v="547"/>
        <pc:sldMkLst>
          <pc:docMk/>
          <pc:sldMk cId="3882349364" sldId="421"/>
        </pc:sldMkLst>
        <pc:spChg chg="mod">
          <ac:chgData name="林胤宏" userId="0db0e926-2149-4ab2-a5ba-0202de5ca3e7" providerId="ADAL" clId="{5AA9390B-BC4D-42DE-ABF8-13B2D7F090F0}" dt="2023-01-02T04:11:33.017" v="547"/>
          <ac:spMkLst>
            <pc:docMk/>
            <pc:sldMk cId="3882349364" sldId="421"/>
            <ac:spMk id="2" creationId="{00000000-0000-0000-0000-000000000000}"/>
          </ac:spMkLst>
        </pc:spChg>
        <pc:spChg chg="mod">
          <ac:chgData name="林胤宏" userId="0db0e926-2149-4ab2-a5ba-0202de5ca3e7" providerId="ADAL" clId="{5AA9390B-BC4D-42DE-ABF8-13B2D7F090F0}" dt="2023-01-02T04:11:33.017" v="547"/>
          <ac:spMkLst>
            <pc:docMk/>
            <pc:sldMk cId="3882349364" sldId="421"/>
            <ac:spMk id="3" creationId="{00000000-0000-0000-0000-000000000000}"/>
          </ac:spMkLst>
        </pc:spChg>
        <pc:spChg chg="add mod">
          <ac:chgData name="林胤宏" userId="0db0e926-2149-4ab2-a5ba-0202de5ca3e7" providerId="ADAL" clId="{5AA9390B-BC4D-42DE-ABF8-13B2D7F090F0}" dt="2023-01-01T15:28:33.750" v="425" actId="1076"/>
          <ac:spMkLst>
            <pc:docMk/>
            <pc:sldMk cId="3882349364" sldId="421"/>
            <ac:spMk id="6" creationId="{7C5EF5B9-AB9B-E17E-B48C-E628D8326712}"/>
          </ac:spMkLst>
        </pc:spChg>
        <pc:graphicFrameChg chg="add mod modGraphic">
          <ac:chgData name="林胤宏" userId="0db0e926-2149-4ab2-a5ba-0202de5ca3e7" providerId="ADAL" clId="{5AA9390B-BC4D-42DE-ABF8-13B2D7F090F0}" dt="2023-01-01T15:28:29.422" v="424" actId="1076"/>
          <ac:graphicFrameMkLst>
            <pc:docMk/>
            <pc:sldMk cId="3882349364" sldId="421"/>
            <ac:graphicFrameMk id="5" creationId="{64553BDD-0BA1-CF0A-0076-63C166755EEE}"/>
          </ac:graphicFrameMkLst>
        </pc:graphicFrameChg>
        <pc:picChg chg="add del mod">
          <ac:chgData name="林胤宏" userId="0db0e926-2149-4ab2-a5ba-0202de5ca3e7" providerId="ADAL" clId="{5AA9390B-BC4D-42DE-ABF8-13B2D7F090F0}" dt="2022-12-30T16:03:39.193" v="287" actId="478"/>
          <ac:picMkLst>
            <pc:docMk/>
            <pc:sldMk cId="3882349364" sldId="421"/>
            <ac:picMk id="4" creationId="{7B58F3FE-A894-68BA-12B8-9DC57BF7A155}"/>
          </ac:picMkLst>
        </pc:picChg>
        <pc:picChg chg="del">
          <ac:chgData name="林胤宏" userId="0db0e926-2149-4ab2-a5ba-0202de5ca3e7" providerId="ADAL" clId="{5AA9390B-BC4D-42DE-ABF8-13B2D7F090F0}" dt="2022-12-30T15:56:35.902" v="50" actId="478"/>
          <ac:picMkLst>
            <pc:docMk/>
            <pc:sldMk cId="3882349364" sldId="421"/>
            <ac:picMk id="7" creationId="{5E1EB0B5-753D-E742-21C8-BC9254D8BAAB}"/>
          </ac:picMkLst>
        </pc:picChg>
        <pc:picChg chg="del">
          <ac:chgData name="林胤宏" userId="0db0e926-2149-4ab2-a5ba-0202de5ca3e7" providerId="ADAL" clId="{5AA9390B-BC4D-42DE-ABF8-13B2D7F090F0}" dt="2022-12-30T15:56:34.805" v="49" actId="478"/>
          <ac:picMkLst>
            <pc:docMk/>
            <pc:sldMk cId="3882349364" sldId="421"/>
            <ac:picMk id="9" creationId="{775E68E9-B83E-AD21-A62E-5D9430E010EC}"/>
          </ac:picMkLst>
        </pc:picChg>
      </pc:sldChg>
      <pc:sldChg chg="addSp delSp modSp add mod">
        <pc:chgData name="林胤宏" userId="0db0e926-2149-4ab2-a5ba-0202de5ca3e7" providerId="ADAL" clId="{5AA9390B-BC4D-42DE-ABF8-13B2D7F090F0}" dt="2023-01-02T04:11:33.017" v="547"/>
        <pc:sldMkLst>
          <pc:docMk/>
          <pc:sldMk cId="3364915640" sldId="422"/>
        </pc:sldMkLst>
        <pc:spChg chg="mod">
          <ac:chgData name="林胤宏" userId="0db0e926-2149-4ab2-a5ba-0202de5ca3e7" providerId="ADAL" clId="{5AA9390B-BC4D-42DE-ABF8-13B2D7F090F0}" dt="2023-01-02T04:11:33.017" v="547"/>
          <ac:spMkLst>
            <pc:docMk/>
            <pc:sldMk cId="3364915640" sldId="422"/>
            <ac:spMk id="2" creationId="{00000000-0000-0000-0000-000000000000}"/>
          </ac:spMkLst>
        </pc:spChg>
        <pc:spChg chg="mod">
          <ac:chgData name="林胤宏" userId="0db0e926-2149-4ab2-a5ba-0202de5ca3e7" providerId="ADAL" clId="{5AA9390B-BC4D-42DE-ABF8-13B2D7F090F0}" dt="2023-01-02T04:11:33.017" v="547"/>
          <ac:spMkLst>
            <pc:docMk/>
            <pc:sldMk cId="3364915640" sldId="422"/>
            <ac:spMk id="3" creationId="{00000000-0000-0000-0000-000000000000}"/>
          </ac:spMkLst>
        </pc:spChg>
        <pc:picChg chg="add mod">
          <ac:chgData name="林胤宏" userId="0db0e926-2149-4ab2-a5ba-0202de5ca3e7" providerId="ADAL" clId="{5AA9390B-BC4D-42DE-ABF8-13B2D7F090F0}" dt="2022-12-31T03:35:56.747" v="315" actId="14100"/>
          <ac:picMkLst>
            <pc:docMk/>
            <pc:sldMk cId="3364915640" sldId="422"/>
            <ac:picMk id="5" creationId="{27D20237-6F8C-8A57-5C15-03921F0585BF}"/>
          </ac:picMkLst>
        </pc:picChg>
        <pc:picChg chg="del mod">
          <ac:chgData name="林胤宏" userId="0db0e926-2149-4ab2-a5ba-0202de5ca3e7" providerId="ADAL" clId="{5AA9390B-BC4D-42DE-ABF8-13B2D7F090F0}" dt="2022-12-31T03:35:48.303" v="311" actId="478"/>
          <ac:picMkLst>
            <pc:docMk/>
            <pc:sldMk cId="3364915640" sldId="422"/>
            <ac:picMk id="7" creationId="{5E1EB0B5-753D-E742-21C8-BC9254D8BAAB}"/>
          </ac:picMkLst>
        </pc:picChg>
      </pc:sldChg>
      <pc:sldChg chg="addSp delSp modSp add mod">
        <pc:chgData name="林胤宏" userId="0db0e926-2149-4ab2-a5ba-0202de5ca3e7" providerId="ADAL" clId="{5AA9390B-BC4D-42DE-ABF8-13B2D7F090F0}" dt="2023-01-02T04:11:33.017" v="547"/>
        <pc:sldMkLst>
          <pc:docMk/>
          <pc:sldMk cId="3289778259" sldId="423"/>
        </pc:sldMkLst>
        <pc:spChg chg="mod">
          <ac:chgData name="林胤宏" userId="0db0e926-2149-4ab2-a5ba-0202de5ca3e7" providerId="ADAL" clId="{5AA9390B-BC4D-42DE-ABF8-13B2D7F090F0}" dt="2023-01-02T04:11:33.017" v="547"/>
          <ac:spMkLst>
            <pc:docMk/>
            <pc:sldMk cId="3289778259" sldId="423"/>
            <ac:spMk id="2" creationId="{00000000-0000-0000-0000-000000000000}"/>
          </ac:spMkLst>
        </pc:spChg>
        <pc:spChg chg="mod">
          <ac:chgData name="林胤宏" userId="0db0e926-2149-4ab2-a5ba-0202de5ca3e7" providerId="ADAL" clId="{5AA9390B-BC4D-42DE-ABF8-13B2D7F090F0}" dt="2023-01-02T04:11:33.017" v="547"/>
          <ac:spMkLst>
            <pc:docMk/>
            <pc:sldMk cId="3289778259" sldId="423"/>
            <ac:spMk id="3" creationId="{00000000-0000-0000-0000-000000000000}"/>
          </ac:spMkLst>
        </pc:spChg>
        <pc:spChg chg="add">
          <ac:chgData name="林胤宏" userId="0db0e926-2149-4ab2-a5ba-0202de5ca3e7" providerId="ADAL" clId="{5AA9390B-BC4D-42DE-ABF8-13B2D7F090F0}" dt="2022-12-31T07:18:35.193" v="321" actId="22"/>
          <ac:spMkLst>
            <pc:docMk/>
            <pc:sldMk cId="3289778259" sldId="423"/>
            <ac:spMk id="6" creationId="{3795117D-9F27-9EF4-8D71-F1AC664005B0}"/>
          </ac:spMkLst>
        </pc:spChg>
        <pc:spChg chg="add del">
          <ac:chgData name="林胤宏" userId="0db0e926-2149-4ab2-a5ba-0202de5ca3e7" providerId="ADAL" clId="{5AA9390B-BC4D-42DE-ABF8-13B2D7F090F0}" dt="2022-12-31T07:18:51.180" v="325"/>
          <ac:spMkLst>
            <pc:docMk/>
            <pc:sldMk cId="3289778259" sldId="423"/>
            <ac:spMk id="8" creationId="{DE18B4AB-72E9-7200-980B-F1BCB9115B6A}"/>
          </ac:spMkLst>
        </pc:spChg>
        <pc:spChg chg="add del">
          <ac:chgData name="林胤宏" userId="0db0e926-2149-4ab2-a5ba-0202de5ca3e7" providerId="ADAL" clId="{5AA9390B-BC4D-42DE-ABF8-13B2D7F090F0}" dt="2022-12-31T07:24:25.085" v="327" actId="22"/>
          <ac:spMkLst>
            <pc:docMk/>
            <pc:sldMk cId="3289778259" sldId="423"/>
            <ac:spMk id="10" creationId="{875C976F-F8B7-3514-FCE6-F81DBD3B53AE}"/>
          </ac:spMkLst>
        </pc:spChg>
        <pc:spChg chg="add del mod">
          <ac:chgData name="林胤宏" userId="0db0e926-2149-4ab2-a5ba-0202de5ca3e7" providerId="ADAL" clId="{5AA9390B-BC4D-42DE-ABF8-13B2D7F090F0}" dt="2022-12-31T07:26:14.033" v="331" actId="478"/>
          <ac:spMkLst>
            <pc:docMk/>
            <pc:sldMk cId="3289778259" sldId="423"/>
            <ac:spMk id="12" creationId="{54DB561E-F687-C083-79F1-8603B51EDD78}"/>
          </ac:spMkLst>
        </pc:spChg>
        <pc:spChg chg="add del mod">
          <ac:chgData name="林胤宏" userId="0db0e926-2149-4ab2-a5ba-0202de5ca3e7" providerId="ADAL" clId="{5AA9390B-BC4D-42DE-ABF8-13B2D7F090F0}" dt="2022-12-31T07:26:18.782" v="334" actId="478"/>
          <ac:spMkLst>
            <pc:docMk/>
            <pc:sldMk cId="3289778259" sldId="423"/>
            <ac:spMk id="14" creationId="{D892A510-23EB-BFA7-460D-BB240BB1C0D1}"/>
          </ac:spMkLst>
        </pc:spChg>
        <pc:graphicFrameChg chg="del modGraphic">
          <ac:chgData name="林胤宏" userId="0db0e926-2149-4ab2-a5ba-0202de5ca3e7" providerId="ADAL" clId="{5AA9390B-BC4D-42DE-ABF8-13B2D7F090F0}" dt="2022-12-31T07:18:34.233" v="320" actId="478"/>
          <ac:graphicFrameMkLst>
            <pc:docMk/>
            <pc:sldMk cId="3289778259" sldId="423"/>
            <ac:graphicFrameMk id="5" creationId="{64553BDD-0BA1-CF0A-0076-63C166755EEE}"/>
          </ac:graphicFrameMkLst>
        </pc:graphicFrameChg>
        <pc:picChg chg="add mod">
          <ac:chgData name="林胤宏" userId="0db0e926-2149-4ab2-a5ba-0202de5ca3e7" providerId="ADAL" clId="{5AA9390B-BC4D-42DE-ABF8-13B2D7F090F0}" dt="2022-12-31T07:26:43.444" v="339" actId="1076"/>
          <ac:picMkLst>
            <pc:docMk/>
            <pc:sldMk cId="3289778259" sldId="423"/>
            <ac:picMk id="16" creationId="{43DADBB2-29D4-C290-3D9F-9357ABDB48FD}"/>
          </ac:picMkLst>
        </pc:picChg>
        <pc:picChg chg="add mod modCrop">
          <ac:chgData name="林胤宏" userId="0db0e926-2149-4ab2-a5ba-0202de5ca3e7" providerId="ADAL" clId="{5AA9390B-BC4D-42DE-ABF8-13B2D7F090F0}" dt="2022-12-31T07:27:31.738" v="346" actId="14100"/>
          <ac:picMkLst>
            <pc:docMk/>
            <pc:sldMk cId="3289778259" sldId="423"/>
            <ac:picMk id="17" creationId="{97630CF5-C40B-856B-7A55-805C45743CBC}"/>
          </ac:picMkLst>
        </pc:picChg>
      </pc:sldChg>
      <pc:sldChg chg="addSp delSp modSp add mod">
        <pc:chgData name="林胤宏" userId="0db0e926-2149-4ab2-a5ba-0202de5ca3e7" providerId="ADAL" clId="{5AA9390B-BC4D-42DE-ABF8-13B2D7F090F0}" dt="2023-01-02T04:11:33.017" v="547"/>
        <pc:sldMkLst>
          <pc:docMk/>
          <pc:sldMk cId="799637741" sldId="424"/>
        </pc:sldMkLst>
        <pc:spChg chg="mod">
          <ac:chgData name="林胤宏" userId="0db0e926-2149-4ab2-a5ba-0202de5ca3e7" providerId="ADAL" clId="{5AA9390B-BC4D-42DE-ABF8-13B2D7F090F0}" dt="2023-01-02T04:11:33.017" v="547"/>
          <ac:spMkLst>
            <pc:docMk/>
            <pc:sldMk cId="799637741" sldId="424"/>
            <ac:spMk id="2" creationId="{00000000-0000-0000-0000-000000000000}"/>
          </ac:spMkLst>
        </pc:spChg>
        <pc:spChg chg="mod">
          <ac:chgData name="林胤宏" userId="0db0e926-2149-4ab2-a5ba-0202de5ca3e7" providerId="ADAL" clId="{5AA9390B-BC4D-42DE-ABF8-13B2D7F090F0}" dt="2023-01-02T04:11:33.017" v="547"/>
          <ac:spMkLst>
            <pc:docMk/>
            <pc:sldMk cId="799637741" sldId="424"/>
            <ac:spMk id="3" creationId="{00000000-0000-0000-0000-000000000000}"/>
          </ac:spMkLst>
        </pc:spChg>
        <pc:picChg chg="del">
          <ac:chgData name="林胤宏" userId="0db0e926-2149-4ab2-a5ba-0202de5ca3e7" providerId="ADAL" clId="{5AA9390B-BC4D-42DE-ABF8-13B2D7F090F0}" dt="2023-01-01T11:37:11.268" v="348" actId="478"/>
          <ac:picMkLst>
            <pc:docMk/>
            <pc:sldMk cId="799637741" sldId="424"/>
            <ac:picMk id="5" creationId="{27D20237-6F8C-8A57-5C15-03921F0585BF}"/>
          </ac:picMkLst>
        </pc:picChg>
        <pc:picChg chg="add del mod">
          <ac:chgData name="林胤宏" userId="0db0e926-2149-4ab2-a5ba-0202de5ca3e7" providerId="ADAL" clId="{5AA9390B-BC4D-42DE-ABF8-13B2D7F090F0}" dt="2023-01-01T11:39:00.580" v="360" actId="478"/>
          <ac:picMkLst>
            <pc:docMk/>
            <pc:sldMk cId="799637741" sldId="424"/>
            <ac:picMk id="6" creationId="{60B8C805-5DAB-E6CD-F784-C3A6C3779765}"/>
          </ac:picMkLst>
        </pc:picChg>
        <pc:picChg chg="add mod">
          <ac:chgData name="林胤宏" userId="0db0e926-2149-4ab2-a5ba-0202de5ca3e7" providerId="ADAL" clId="{5AA9390B-BC4D-42DE-ABF8-13B2D7F090F0}" dt="2023-01-01T11:39:31.009" v="362" actId="1076"/>
          <ac:picMkLst>
            <pc:docMk/>
            <pc:sldMk cId="799637741" sldId="424"/>
            <ac:picMk id="8" creationId="{0F26007A-E73F-B81C-F321-F861D71FEBCF}"/>
          </ac:picMkLst>
        </pc:picChg>
      </pc:sldChg>
      <pc:sldChg chg="addSp delSp modSp add mod">
        <pc:chgData name="林胤宏" userId="0db0e926-2149-4ab2-a5ba-0202de5ca3e7" providerId="ADAL" clId="{5AA9390B-BC4D-42DE-ABF8-13B2D7F090F0}" dt="2023-01-02T04:11:33.017" v="547"/>
        <pc:sldMkLst>
          <pc:docMk/>
          <pc:sldMk cId="2025290547" sldId="425"/>
        </pc:sldMkLst>
        <pc:spChg chg="mod">
          <ac:chgData name="林胤宏" userId="0db0e926-2149-4ab2-a5ba-0202de5ca3e7" providerId="ADAL" clId="{5AA9390B-BC4D-42DE-ABF8-13B2D7F090F0}" dt="2023-01-02T04:11:33.017" v="547"/>
          <ac:spMkLst>
            <pc:docMk/>
            <pc:sldMk cId="2025290547" sldId="425"/>
            <ac:spMk id="2" creationId="{00000000-0000-0000-0000-000000000000}"/>
          </ac:spMkLst>
        </pc:spChg>
        <pc:spChg chg="mod">
          <ac:chgData name="林胤宏" userId="0db0e926-2149-4ab2-a5ba-0202de5ca3e7" providerId="ADAL" clId="{5AA9390B-BC4D-42DE-ABF8-13B2D7F090F0}" dt="2023-01-02T04:11:33.017" v="547"/>
          <ac:spMkLst>
            <pc:docMk/>
            <pc:sldMk cId="2025290547" sldId="425"/>
            <ac:spMk id="3" creationId="{00000000-0000-0000-0000-000000000000}"/>
          </ac:spMkLst>
        </pc:spChg>
        <pc:picChg chg="del">
          <ac:chgData name="林胤宏" userId="0db0e926-2149-4ab2-a5ba-0202de5ca3e7" providerId="ADAL" clId="{5AA9390B-BC4D-42DE-ABF8-13B2D7F090F0}" dt="2023-01-01T17:18:50.517" v="427" actId="478"/>
          <ac:picMkLst>
            <pc:docMk/>
            <pc:sldMk cId="2025290547" sldId="425"/>
            <ac:picMk id="5" creationId="{27D20237-6F8C-8A57-5C15-03921F0585BF}"/>
          </ac:picMkLst>
        </pc:picChg>
        <pc:picChg chg="add mod">
          <ac:chgData name="林胤宏" userId="0db0e926-2149-4ab2-a5ba-0202de5ca3e7" providerId="ADAL" clId="{5AA9390B-BC4D-42DE-ABF8-13B2D7F090F0}" dt="2023-01-01T17:18:55.176" v="429" actId="1076"/>
          <ac:picMkLst>
            <pc:docMk/>
            <pc:sldMk cId="2025290547" sldId="425"/>
            <ac:picMk id="6" creationId="{1F7679D0-124A-3E85-C362-34705DA603E7}"/>
          </ac:picMkLst>
        </pc:picChg>
      </pc:sldChg>
      <pc:sldChg chg="addSp delSp modSp add mod">
        <pc:chgData name="林胤宏" userId="0db0e926-2149-4ab2-a5ba-0202de5ca3e7" providerId="ADAL" clId="{5AA9390B-BC4D-42DE-ABF8-13B2D7F090F0}" dt="2023-01-02T04:11:33.017" v="547"/>
        <pc:sldMkLst>
          <pc:docMk/>
          <pc:sldMk cId="1065117642" sldId="426"/>
        </pc:sldMkLst>
        <pc:spChg chg="mod">
          <ac:chgData name="林胤宏" userId="0db0e926-2149-4ab2-a5ba-0202de5ca3e7" providerId="ADAL" clId="{5AA9390B-BC4D-42DE-ABF8-13B2D7F090F0}" dt="2023-01-02T04:11:33.017" v="547"/>
          <ac:spMkLst>
            <pc:docMk/>
            <pc:sldMk cId="1065117642" sldId="426"/>
            <ac:spMk id="2" creationId="{00000000-0000-0000-0000-000000000000}"/>
          </ac:spMkLst>
        </pc:spChg>
        <pc:spChg chg="mod">
          <ac:chgData name="林胤宏" userId="0db0e926-2149-4ab2-a5ba-0202de5ca3e7" providerId="ADAL" clId="{5AA9390B-BC4D-42DE-ABF8-13B2D7F090F0}" dt="2023-01-02T04:11:33.017" v="547"/>
          <ac:spMkLst>
            <pc:docMk/>
            <pc:sldMk cId="1065117642" sldId="426"/>
            <ac:spMk id="3" creationId="{00000000-0000-0000-0000-000000000000}"/>
          </ac:spMkLst>
        </pc:spChg>
        <pc:picChg chg="del">
          <ac:chgData name="林胤宏" userId="0db0e926-2149-4ab2-a5ba-0202de5ca3e7" providerId="ADAL" clId="{5AA9390B-BC4D-42DE-ABF8-13B2D7F090F0}" dt="2023-01-01T17:48:16.996" v="434" actId="478"/>
          <ac:picMkLst>
            <pc:docMk/>
            <pc:sldMk cId="1065117642" sldId="426"/>
            <ac:picMk id="5" creationId="{27D20237-6F8C-8A57-5C15-03921F0585BF}"/>
          </ac:picMkLst>
        </pc:picChg>
        <pc:picChg chg="add mod">
          <ac:chgData name="林胤宏" userId="0db0e926-2149-4ab2-a5ba-0202de5ca3e7" providerId="ADAL" clId="{5AA9390B-BC4D-42DE-ABF8-13B2D7F090F0}" dt="2023-01-01T17:50:59.754" v="444" actId="14100"/>
          <ac:picMkLst>
            <pc:docMk/>
            <pc:sldMk cId="1065117642" sldId="426"/>
            <ac:picMk id="6" creationId="{3C9C624B-ABAB-E7C5-1649-98D00C042358}"/>
          </ac:picMkLst>
        </pc:picChg>
        <pc:picChg chg="add mod">
          <ac:chgData name="林胤宏" userId="0db0e926-2149-4ab2-a5ba-0202de5ca3e7" providerId="ADAL" clId="{5AA9390B-BC4D-42DE-ABF8-13B2D7F090F0}" dt="2023-01-01T17:51:14.901" v="450" actId="1076"/>
          <ac:picMkLst>
            <pc:docMk/>
            <pc:sldMk cId="1065117642" sldId="426"/>
            <ac:picMk id="8" creationId="{784FE95B-4C09-3CB2-DD93-F09B90C0F512}"/>
          </ac:picMkLst>
        </pc:picChg>
        <pc:picChg chg="del">
          <ac:chgData name="林胤宏" userId="0db0e926-2149-4ab2-a5ba-0202de5ca3e7" providerId="ADAL" clId="{5AA9390B-BC4D-42DE-ABF8-13B2D7F090F0}" dt="2023-01-01T17:48:16.352" v="433" actId="478"/>
          <ac:picMkLst>
            <pc:docMk/>
            <pc:sldMk cId="1065117642" sldId="426"/>
            <ac:picMk id="9" creationId="{775E68E9-B83E-AD21-A62E-5D9430E010EC}"/>
          </ac:picMkLst>
        </pc:picChg>
      </pc:sldChg>
      <pc:sldChg chg="addSp delSp modSp add mod">
        <pc:chgData name="林胤宏" userId="0db0e926-2149-4ab2-a5ba-0202de5ca3e7" providerId="ADAL" clId="{5AA9390B-BC4D-42DE-ABF8-13B2D7F090F0}" dt="2023-01-02T05:23:35.806" v="892" actId="9405"/>
        <pc:sldMkLst>
          <pc:docMk/>
          <pc:sldMk cId="3960617348" sldId="427"/>
        </pc:sldMkLst>
        <pc:spChg chg="mod">
          <ac:chgData name="林胤宏" userId="0db0e926-2149-4ab2-a5ba-0202de5ca3e7" providerId="ADAL" clId="{5AA9390B-BC4D-42DE-ABF8-13B2D7F090F0}" dt="2023-01-02T04:11:33.017" v="547"/>
          <ac:spMkLst>
            <pc:docMk/>
            <pc:sldMk cId="3960617348" sldId="427"/>
            <ac:spMk id="2" creationId="{00000000-0000-0000-0000-000000000000}"/>
          </ac:spMkLst>
        </pc:spChg>
        <pc:spChg chg="mod">
          <ac:chgData name="林胤宏" userId="0db0e926-2149-4ab2-a5ba-0202de5ca3e7" providerId="ADAL" clId="{5AA9390B-BC4D-42DE-ABF8-13B2D7F090F0}" dt="2023-01-02T04:11:33.017" v="547"/>
          <ac:spMkLst>
            <pc:docMk/>
            <pc:sldMk cId="3960617348" sldId="427"/>
            <ac:spMk id="3" creationId="{00000000-0000-0000-0000-000000000000}"/>
          </ac:spMkLst>
        </pc:spChg>
        <pc:spChg chg="del">
          <ac:chgData name="林胤宏" userId="0db0e926-2149-4ab2-a5ba-0202de5ca3e7" providerId="ADAL" clId="{5AA9390B-BC4D-42DE-ABF8-13B2D7F090F0}" dt="2023-01-02T04:10:49.109" v="544" actId="478"/>
          <ac:spMkLst>
            <pc:docMk/>
            <pc:sldMk cId="3960617348" sldId="427"/>
            <ac:spMk id="6" creationId="{0E66743E-F53A-440F-A9AF-9119EC891567}"/>
          </ac:spMkLst>
        </pc:spChg>
        <pc:spChg chg="add mod">
          <ac:chgData name="林胤宏" userId="0db0e926-2149-4ab2-a5ba-0202de5ca3e7" providerId="ADAL" clId="{5AA9390B-BC4D-42DE-ABF8-13B2D7F090F0}" dt="2023-01-02T04:51:04.066" v="718" actId="14100"/>
          <ac:spMkLst>
            <pc:docMk/>
            <pc:sldMk cId="3960617348" sldId="427"/>
            <ac:spMk id="9" creationId="{758B5753-874E-FBB0-FD05-21CB51DA4DC8}"/>
          </ac:spMkLst>
        </pc:spChg>
        <pc:spChg chg="add mod">
          <ac:chgData name="林胤宏" userId="0db0e926-2149-4ab2-a5ba-0202de5ca3e7" providerId="ADAL" clId="{5AA9390B-BC4D-42DE-ABF8-13B2D7F090F0}" dt="2023-01-02T05:22:05.332" v="881" actId="20577"/>
          <ac:spMkLst>
            <pc:docMk/>
            <pc:sldMk cId="3960617348" sldId="427"/>
            <ac:spMk id="10" creationId="{2C6C53A5-133E-EB5A-83FB-8F015BE8EF75}"/>
          </ac:spMkLst>
        </pc:spChg>
        <pc:spChg chg="del">
          <ac:chgData name="林胤宏" userId="0db0e926-2149-4ab2-a5ba-0202de5ca3e7" providerId="ADAL" clId="{5AA9390B-BC4D-42DE-ABF8-13B2D7F090F0}" dt="2023-01-02T04:10:50.092" v="545" actId="478"/>
          <ac:spMkLst>
            <pc:docMk/>
            <pc:sldMk cId="3960617348" sldId="427"/>
            <ac:spMk id="13" creationId="{97299450-ACC4-4997-80C0-707BD89F4622}"/>
          </ac:spMkLst>
        </pc:spChg>
        <pc:graphicFrameChg chg="add mod modGraphic">
          <ac:chgData name="林胤宏" userId="0db0e926-2149-4ab2-a5ba-0202de5ca3e7" providerId="ADAL" clId="{5AA9390B-BC4D-42DE-ABF8-13B2D7F090F0}" dt="2023-01-02T05:19:19.243" v="860" actId="1076"/>
          <ac:graphicFrameMkLst>
            <pc:docMk/>
            <pc:sldMk cId="3960617348" sldId="427"/>
            <ac:graphicFrameMk id="4" creationId="{52AE9F71-89F2-3FC1-E3EE-0CF20E0D5543}"/>
          </ac:graphicFrameMkLst>
        </pc:graphicFrameChg>
        <pc:graphicFrameChg chg="del">
          <ac:chgData name="林胤宏" userId="0db0e926-2149-4ab2-a5ba-0202de5ca3e7" providerId="ADAL" clId="{5AA9390B-BC4D-42DE-ABF8-13B2D7F090F0}" dt="2023-01-02T04:10:47.438" v="543" actId="478"/>
          <ac:graphicFrameMkLst>
            <pc:docMk/>
            <pc:sldMk cId="3960617348" sldId="427"/>
            <ac:graphicFrameMk id="5" creationId="{58E00AF3-29DF-43DF-B5DB-7E98F7430F20}"/>
          </ac:graphicFrameMkLst>
        </pc:graphicFrameChg>
        <pc:graphicFrameChg chg="add del mod modGraphic">
          <ac:chgData name="林胤宏" userId="0db0e926-2149-4ab2-a5ba-0202de5ca3e7" providerId="ADAL" clId="{5AA9390B-BC4D-42DE-ABF8-13B2D7F090F0}" dt="2023-01-02T05:21:46.684" v="867" actId="1076"/>
          <ac:graphicFrameMkLst>
            <pc:docMk/>
            <pc:sldMk cId="3960617348" sldId="427"/>
            <ac:graphicFrameMk id="11" creationId="{CD6A8D5C-5A0A-A9FE-1721-5D3720616E1D}"/>
          </ac:graphicFrameMkLst>
        </pc:graphicFrameChg>
        <pc:picChg chg="add del mod modCrop">
          <ac:chgData name="林胤宏" userId="0db0e926-2149-4ab2-a5ba-0202de5ca3e7" providerId="ADAL" clId="{5AA9390B-BC4D-42DE-ABF8-13B2D7F090F0}" dt="2023-01-02T04:57:32.474" v="778" actId="478"/>
          <ac:picMkLst>
            <pc:docMk/>
            <pc:sldMk cId="3960617348" sldId="427"/>
            <ac:picMk id="8" creationId="{CB133AB1-EEAD-18AD-FA3F-B411D4A471A9}"/>
          </ac:picMkLst>
        </pc:picChg>
        <pc:inkChg chg="add del">
          <ac:chgData name="林胤宏" userId="0db0e926-2149-4ab2-a5ba-0202de5ca3e7" providerId="ADAL" clId="{5AA9390B-BC4D-42DE-ABF8-13B2D7F090F0}" dt="2023-01-02T05:22:53.259" v="883" actId="9405"/>
          <ac:inkMkLst>
            <pc:docMk/>
            <pc:sldMk cId="3960617348" sldId="427"/>
            <ac:inkMk id="12" creationId="{E2337ED4-AC76-F39E-9235-9B5C182291C1}"/>
          </ac:inkMkLst>
        </pc:inkChg>
        <pc:inkChg chg="add">
          <ac:chgData name="林胤宏" userId="0db0e926-2149-4ab2-a5ba-0202de5ca3e7" providerId="ADAL" clId="{5AA9390B-BC4D-42DE-ABF8-13B2D7F090F0}" dt="2023-01-02T05:23:00.069" v="884" actId="9405"/>
          <ac:inkMkLst>
            <pc:docMk/>
            <pc:sldMk cId="3960617348" sldId="427"/>
            <ac:inkMk id="14" creationId="{BE59CE9D-292B-2019-3472-F011FBBF9432}"/>
          </ac:inkMkLst>
        </pc:inkChg>
        <pc:inkChg chg="add">
          <ac:chgData name="林胤宏" userId="0db0e926-2149-4ab2-a5ba-0202de5ca3e7" providerId="ADAL" clId="{5AA9390B-BC4D-42DE-ABF8-13B2D7F090F0}" dt="2023-01-02T05:23:05.425" v="885" actId="9405"/>
          <ac:inkMkLst>
            <pc:docMk/>
            <pc:sldMk cId="3960617348" sldId="427"/>
            <ac:inkMk id="15" creationId="{D032C055-9A5E-DEF0-F92D-D5177C37F386}"/>
          </ac:inkMkLst>
        </pc:inkChg>
        <pc:inkChg chg="add">
          <ac:chgData name="林胤宏" userId="0db0e926-2149-4ab2-a5ba-0202de5ca3e7" providerId="ADAL" clId="{5AA9390B-BC4D-42DE-ABF8-13B2D7F090F0}" dt="2023-01-02T05:23:06.237" v="886" actId="9405"/>
          <ac:inkMkLst>
            <pc:docMk/>
            <pc:sldMk cId="3960617348" sldId="427"/>
            <ac:inkMk id="16" creationId="{93178A49-2875-20C1-02A0-05924F3C7350}"/>
          </ac:inkMkLst>
        </pc:inkChg>
        <pc:inkChg chg="add del">
          <ac:chgData name="林胤宏" userId="0db0e926-2149-4ab2-a5ba-0202de5ca3e7" providerId="ADAL" clId="{5AA9390B-BC4D-42DE-ABF8-13B2D7F090F0}" dt="2023-01-02T05:23:16.847" v="888" actId="9405"/>
          <ac:inkMkLst>
            <pc:docMk/>
            <pc:sldMk cId="3960617348" sldId="427"/>
            <ac:inkMk id="17" creationId="{526BF90E-FE8B-7B18-FB41-D43669A5E593}"/>
          </ac:inkMkLst>
        </pc:inkChg>
        <pc:inkChg chg="add del">
          <ac:chgData name="林胤宏" userId="0db0e926-2149-4ab2-a5ba-0202de5ca3e7" providerId="ADAL" clId="{5AA9390B-BC4D-42DE-ABF8-13B2D7F090F0}" dt="2023-01-02T05:23:23.507" v="890" actId="9405"/>
          <ac:inkMkLst>
            <pc:docMk/>
            <pc:sldMk cId="3960617348" sldId="427"/>
            <ac:inkMk id="18" creationId="{58D81631-2420-A314-5C80-3E85E624A14C}"/>
          </ac:inkMkLst>
        </pc:inkChg>
        <pc:inkChg chg="add">
          <ac:chgData name="林胤宏" userId="0db0e926-2149-4ab2-a5ba-0202de5ca3e7" providerId="ADAL" clId="{5AA9390B-BC4D-42DE-ABF8-13B2D7F090F0}" dt="2023-01-02T05:23:31.255" v="891" actId="9405"/>
          <ac:inkMkLst>
            <pc:docMk/>
            <pc:sldMk cId="3960617348" sldId="427"/>
            <ac:inkMk id="19" creationId="{91D3A922-BC51-9E76-61E9-598CD821D1C5}"/>
          </ac:inkMkLst>
        </pc:inkChg>
        <pc:inkChg chg="add">
          <ac:chgData name="林胤宏" userId="0db0e926-2149-4ab2-a5ba-0202de5ca3e7" providerId="ADAL" clId="{5AA9390B-BC4D-42DE-ABF8-13B2D7F090F0}" dt="2023-01-02T05:23:35.806" v="892" actId="9405"/>
          <ac:inkMkLst>
            <pc:docMk/>
            <pc:sldMk cId="3960617348" sldId="427"/>
            <ac:inkMk id="20" creationId="{DC14E89D-7D60-67A6-40D9-9D2EE426A47F}"/>
          </ac:inkMkLst>
        </pc:inkChg>
      </pc:sldChg>
      <pc:sldChg chg="addSp delSp modSp add mod modNotesTx">
        <pc:chgData name="林胤宏" userId="0db0e926-2149-4ab2-a5ba-0202de5ca3e7" providerId="ADAL" clId="{5AA9390B-BC4D-42DE-ABF8-13B2D7F090F0}" dt="2023-01-06T08:34:19.321" v="1336" actId="20577"/>
        <pc:sldMkLst>
          <pc:docMk/>
          <pc:sldMk cId="2371755588" sldId="428"/>
        </pc:sldMkLst>
        <pc:spChg chg="add del mod">
          <ac:chgData name="林胤宏" userId="0db0e926-2149-4ab2-a5ba-0202de5ca3e7" providerId="ADAL" clId="{5AA9390B-BC4D-42DE-ABF8-13B2D7F090F0}" dt="2023-01-02T07:12:39.725" v="921" actId="478"/>
          <ac:spMkLst>
            <pc:docMk/>
            <pc:sldMk cId="2371755588" sldId="428"/>
            <ac:spMk id="4" creationId="{9811E1E1-D2FD-1A78-F416-99EEE13180F1}"/>
          </ac:spMkLst>
        </pc:spChg>
        <pc:spChg chg="add mod">
          <ac:chgData name="林胤宏" userId="0db0e926-2149-4ab2-a5ba-0202de5ca3e7" providerId="ADAL" clId="{5AA9390B-BC4D-42DE-ABF8-13B2D7F090F0}" dt="2023-01-06T07:46:33.576" v="1320" actId="20577"/>
          <ac:spMkLst>
            <pc:docMk/>
            <pc:sldMk cId="2371755588" sldId="428"/>
            <ac:spMk id="5" creationId="{B58100D2-5932-7FE5-E7C2-E3CE8D49AB94}"/>
          </ac:spMkLst>
        </pc:spChg>
        <pc:spChg chg="add mod">
          <ac:chgData name="林胤宏" userId="0db0e926-2149-4ab2-a5ba-0202de5ca3e7" providerId="ADAL" clId="{5AA9390B-BC4D-42DE-ABF8-13B2D7F090F0}" dt="2023-01-06T08:34:19.321" v="1336" actId="20577"/>
          <ac:spMkLst>
            <pc:docMk/>
            <pc:sldMk cId="2371755588" sldId="428"/>
            <ac:spMk id="6" creationId="{91F557D0-3060-C58C-CFDB-EC8B138BB281}"/>
          </ac:spMkLst>
        </pc:spChg>
        <pc:grpChg chg="del">
          <ac:chgData name="林胤宏" userId="0db0e926-2149-4ab2-a5ba-0202de5ca3e7" providerId="ADAL" clId="{5AA9390B-BC4D-42DE-ABF8-13B2D7F090F0}" dt="2023-01-02T07:11:46.955" v="902" actId="478"/>
          <ac:grpSpMkLst>
            <pc:docMk/>
            <pc:sldMk cId="2371755588" sldId="428"/>
            <ac:grpSpMk id="14" creationId="{3D9B5C45-C446-4559-87B0-947E0CE42474}"/>
          </ac:grpSpMkLst>
        </pc:grpChg>
      </pc:sldChg>
      <pc:sldChg chg="addSp delSp modSp add mod ord">
        <pc:chgData name="林胤宏" userId="0db0e926-2149-4ab2-a5ba-0202de5ca3e7" providerId="ADAL" clId="{5AA9390B-BC4D-42DE-ABF8-13B2D7F090F0}" dt="2023-01-02T09:38:32.891" v="1291" actId="478"/>
        <pc:sldMkLst>
          <pc:docMk/>
          <pc:sldMk cId="1304046959" sldId="429"/>
        </pc:sldMkLst>
        <pc:spChg chg="add del">
          <ac:chgData name="林胤宏" userId="0db0e926-2149-4ab2-a5ba-0202de5ca3e7" providerId="ADAL" clId="{5AA9390B-BC4D-42DE-ABF8-13B2D7F090F0}" dt="2023-01-02T09:36:05.113" v="1243"/>
          <ac:spMkLst>
            <pc:docMk/>
            <pc:sldMk cId="1304046959" sldId="429"/>
            <ac:spMk id="4" creationId="{89FD1AA2-7C15-AEF8-232F-F17CF2A4982B}"/>
          </ac:spMkLst>
        </pc:spChg>
        <pc:spChg chg="mod">
          <ac:chgData name="林胤宏" userId="0db0e926-2149-4ab2-a5ba-0202de5ca3e7" providerId="ADAL" clId="{5AA9390B-BC4D-42DE-ABF8-13B2D7F090F0}" dt="2023-01-02T09:38:30.680" v="1290" actId="14100"/>
          <ac:spMkLst>
            <pc:docMk/>
            <pc:sldMk cId="1304046959" sldId="429"/>
            <ac:spMk id="5" creationId="{B58100D2-5932-7FE5-E7C2-E3CE8D49AB94}"/>
          </ac:spMkLst>
        </pc:spChg>
        <pc:spChg chg="del">
          <ac:chgData name="林胤宏" userId="0db0e926-2149-4ab2-a5ba-0202de5ca3e7" providerId="ADAL" clId="{5AA9390B-BC4D-42DE-ABF8-13B2D7F090F0}" dt="2023-01-02T08:42:36.585" v="1166" actId="478"/>
          <ac:spMkLst>
            <pc:docMk/>
            <pc:sldMk cId="1304046959" sldId="429"/>
            <ac:spMk id="6" creationId="{91F557D0-3060-C58C-CFDB-EC8B138BB281}"/>
          </ac:spMkLst>
        </pc:spChg>
        <pc:spChg chg="add del mod">
          <ac:chgData name="林胤宏" userId="0db0e926-2149-4ab2-a5ba-0202de5ca3e7" providerId="ADAL" clId="{5AA9390B-BC4D-42DE-ABF8-13B2D7F090F0}" dt="2023-01-02T09:36:04.652" v="1242"/>
          <ac:spMkLst>
            <pc:docMk/>
            <pc:sldMk cId="1304046959" sldId="429"/>
            <ac:spMk id="7" creationId="{271623E8-DC07-8328-5115-1431F5839D87}"/>
          </ac:spMkLst>
        </pc:spChg>
        <pc:spChg chg="add del mod">
          <ac:chgData name="林胤宏" userId="0db0e926-2149-4ab2-a5ba-0202de5ca3e7" providerId="ADAL" clId="{5AA9390B-BC4D-42DE-ABF8-13B2D7F090F0}" dt="2023-01-02T09:36:04.143" v="1241"/>
          <ac:spMkLst>
            <pc:docMk/>
            <pc:sldMk cId="1304046959" sldId="429"/>
            <ac:spMk id="8" creationId="{B633FF69-45C7-B5A7-0F3C-435CDDE6B672}"/>
          </ac:spMkLst>
        </pc:spChg>
        <pc:spChg chg="add del mod">
          <ac:chgData name="林胤宏" userId="0db0e926-2149-4ab2-a5ba-0202de5ca3e7" providerId="ADAL" clId="{5AA9390B-BC4D-42DE-ABF8-13B2D7F090F0}" dt="2023-01-02T09:36:04.015" v="1240"/>
          <ac:spMkLst>
            <pc:docMk/>
            <pc:sldMk cId="1304046959" sldId="429"/>
            <ac:spMk id="9" creationId="{B32613E0-FA61-E9B1-6910-8F52081C5AC9}"/>
          </ac:spMkLst>
        </pc:spChg>
        <pc:spChg chg="add del mod">
          <ac:chgData name="林胤宏" userId="0db0e926-2149-4ab2-a5ba-0202de5ca3e7" providerId="ADAL" clId="{5AA9390B-BC4D-42DE-ABF8-13B2D7F090F0}" dt="2023-01-02T09:36:13.354" v="1247"/>
          <ac:spMkLst>
            <pc:docMk/>
            <pc:sldMk cId="1304046959" sldId="429"/>
            <ac:spMk id="10" creationId="{FF186604-0903-16A2-184B-89A0BD45D08B}"/>
          </ac:spMkLst>
        </pc:spChg>
        <pc:spChg chg="add del">
          <ac:chgData name="林胤宏" userId="0db0e926-2149-4ab2-a5ba-0202de5ca3e7" providerId="ADAL" clId="{5AA9390B-BC4D-42DE-ABF8-13B2D7F090F0}" dt="2023-01-02T09:36:21.524" v="1255"/>
          <ac:spMkLst>
            <pc:docMk/>
            <pc:sldMk cId="1304046959" sldId="429"/>
            <ac:spMk id="11" creationId="{A8753702-2C67-D74A-6D35-B4C923734824}"/>
          </ac:spMkLst>
        </pc:spChg>
        <pc:spChg chg="add del">
          <ac:chgData name="林胤宏" userId="0db0e926-2149-4ab2-a5ba-0202de5ca3e7" providerId="ADAL" clId="{5AA9390B-BC4D-42DE-ABF8-13B2D7F090F0}" dt="2023-01-02T09:36:49.119" v="1280" actId="478"/>
          <ac:spMkLst>
            <pc:docMk/>
            <pc:sldMk cId="1304046959" sldId="429"/>
            <ac:spMk id="12" creationId="{B15E6F81-D214-38F3-7BAE-DAE6A48482A2}"/>
          </ac:spMkLst>
        </pc:spChg>
        <pc:spChg chg="add del">
          <ac:chgData name="林胤宏" userId="0db0e926-2149-4ab2-a5ba-0202de5ca3e7" providerId="ADAL" clId="{5AA9390B-BC4D-42DE-ABF8-13B2D7F090F0}" dt="2023-01-02T09:38:32.891" v="1291" actId="478"/>
          <ac:spMkLst>
            <pc:docMk/>
            <pc:sldMk cId="1304046959" sldId="429"/>
            <ac:spMk id="13" creationId="{5D7EFAE1-C462-06D4-68A2-C8DA273F40B7}"/>
          </ac:spMkLst>
        </pc:spChg>
      </pc:sldChg>
      <pc:sldChg chg="addSp delSp modSp add mod modNotesTx">
        <pc:chgData name="林胤宏" userId="0db0e926-2149-4ab2-a5ba-0202de5ca3e7" providerId="ADAL" clId="{5AA9390B-BC4D-42DE-ABF8-13B2D7F090F0}" dt="2023-01-02T08:52:51.482" v="1235" actId="20577"/>
        <pc:sldMkLst>
          <pc:docMk/>
          <pc:sldMk cId="186812752" sldId="430"/>
        </pc:sldMkLst>
        <pc:spChg chg="del mod">
          <ac:chgData name="林胤宏" userId="0db0e926-2149-4ab2-a5ba-0202de5ca3e7" providerId="ADAL" clId="{5AA9390B-BC4D-42DE-ABF8-13B2D7F090F0}" dt="2023-01-02T08:28:58.218" v="1149" actId="478"/>
          <ac:spMkLst>
            <pc:docMk/>
            <pc:sldMk cId="186812752" sldId="430"/>
            <ac:spMk id="5" creationId="{B58100D2-5932-7FE5-E7C2-E3CE8D49AB94}"/>
          </ac:spMkLst>
        </pc:spChg>
        <pc:spChg chg="del">
          <ac:chgData name="林胤宏" userId="0db0e926-2149-4ab2-a5ba-0202de5ca3e7" providerId="ADAL" clId="{5AA9390B-BC4D-42DE-ABF8-13B2D7F090F0}" dt="2023-01-02T08:28:59.730" v="1150" actId="478"/>
          <ac:spMkLst>
            <pc:docMk/>
            <pc:sldMk cId="186812752" sldId="430"/>
            <ac:spMk id="6" creationId="{91F557D0-3060-C58C-CFDB-EC8B138BB281}"/>
          </ac:spMkLst>
        </pc:spChg>
        <pc:spChg chg="add del">
          <ac:chgData name="林胤宏" userId="0db0e926-2149-4ab2-a5ba-0202de5ca3e7" providerId="ADAL" clId="{5AA9390B-BC4D-42DE-ABF8-13B2D7F090F0}" dt="2023-01-02T08:35:14.478" v="1152" actId="22"/>
          <ac:spMkLst>
            <pc:docMk/>
            <pc:sldMk cId="186812752" sldId="430"/>
            <ac:spMk id="7" creationId="{C13F2773-9B80-B579-C721-AD1DB4388755}"/>
          </ac:spMkLst>
        </pc:spChg>
        <pc:spChg chg="add del">
          <ac:chgData name="林胤宏" userId="0db0e926-2149-4ab2-a5ba-0202de5ca3e7" providerId="ADAL" clId="{5AA9390B-BC4D-42DE-ABF8-13B2D7F090F0}" dt="2023-01-02T08:35:21.832" v="1154" actId="22"/>
          <ac:spMkLst>
            <pc:docMk/>
            <pc:sldMk cId="186812752" sldId="430"/>
            <ac:spMk id="9" creationId="{C50CA6CD-D699-E236-B99D-EBE925417326}"/>
          </ac:spMkLst>
        </pc:spChg>
        <pc:spChg chg="add mod">
          <ac:chgData name="林胤宏" userId="0db0e926-2149-4ab2-a5ba-0202de5ca3e7" providerId="ADAL" clId="{5AA9390B-BC4D-42DE-ABF8-13B2D7F090F0}" dt="2023-01-02T08:43:43.182" v="1205" actId="1076"/>
          <ac:spMkLst>
            <pc:docMk/>
            <pc:sldMk cId="186812752" sldId="430"/>
            <ac:spMk id="15" creationId="{2CCD4FC2-778A-0FB9-FBB9-212A7EAC713B}"/>
          </ac:spMkLst>
        </pc:spChg>
        <pc:spChg chg="add mod">
          <ac:chgData name="林胤宏" userId="0db0e926-2149-4ab2-a5ba-0202de5ca3e7" providerId="ADAL" clId="{5AA9390B-BC4D-42DE-ABF8-13B2D7F090F0}" dt="2023-01-02T08:44:16.136" v="1211" actId="255"/>
          <ac:spMkLst>
            <pc:docMk/>
            <pc:sldMk cId="186812752" sldId="430"/>
            <ac:spMk id="17" creationId="{1920790D-567C-67A0-07FB-CADAC0A878ED}"/>
          </ac:spMkLst>
        </pc:spChg>
        <pc:picChg chg="add mod">
          <ac:chgData name="林胤宏" userId="0db0e926-2149-4ab2-a5ba-0202de5ca3e7" providerId="ADAL" clId="{5AA9390B-BC4D-42DE-ABF8-13B2D7F090F0}" dt="2023-01-02T08:42:15.119" v="1164" actId="1076"/>
          <ac:picMkLst>
            <pc:docMk/>
            <pc:sldMk cId="186812752" sldId="430"/>
            <ac:picMk id="11" creationId="{29EA836D-B7E9-A4E4-7BF8-1139382A044E}"/>
          </ac:picMkLst>
        </pc:picChg>
        <pc:picChg chg="add mod">
          <ac:chgData name="林胤宏" userId="0db0e926-2149-4ab2-a5ba-0202de5ca3e7" providerId="ADAL" clId="{5AA9390B-BC4D-42DE-ABF8-13B2D7F090F0}" dt="2023-01-02T08:42:20.287" v="1165" actId="1076"/>
          <ac:picMkLst>
            <pc:docMk/>
            <pc:sldMk cId="186812752" sldId="430"/>
            <ac:picMk id="13" creationId="{1932C634-D2F4-8157-9B51-233E5EAC30E0}"/>
          </ac:picMkLst>
        </pc:picChg>
      </pc:sldChg>
      <pc:sldChg chg="addSp modSp">
        <pc:chgData name="林胤宏" userId="0db0e926-2149-4ab2-a5ba-0202de5ca3e7" providerId="ADAL" clId="{5AA9390B-BC4D-42DE-ABF8-13B2D7F090F0}" dt="2023-01-06T10:28:43.421" v="1341" actId="164"/>
        <pc:sldMkLst>
          <pc:docMk/>
          <pc:sldMk cId="4165165077" sldId="431"/>
        </pc:sldMkLst>
        <pc:spChg chg="mod">
          <ac:chgData name="林胤宏" userId="0db0e926-2149-4ab2-a5ba-0202de5ca3e7" providerId="ADAL" clId="{5AA9390B-BC4D-42DE-ABF8-13B2D7F090F0}" dt="2023-01-06T10:28:43.421" v="1341" actId="164"/>
          <ac:spMkLst>
            <pc:docMk/>
            <pc:sldMk cId="4165165077" sldId="431"/>
            <ac:spMk id="15" creationId="{2CCD4FC2-778A-0FB9-FBB9-212A7EAC713B}"/>
          </ac:spMkLst>
        </pc:spChg>
        <pc:spChg chg="mod">
          <ac:chgData name="林胤宏" userId="0db0e926-2149-4ab2-a5ba-0202de5ca3e7" providerId="ADAL" clId="{5AA9390B-BC4D-42DE-ABF8-13B2D7F090F0}" dt="2023-01-06T10:28:43.421" v="1341" actId="164"/>
          <ac:spMkLst>
            <pc:docMk/>
            <pc:sldMk cId="4165165077" sldId="431"/>
            <ac:spMk id="17" creationId="{1920790D-567C-67A0-07FB-CADAC0A878ED}"/>
          </ac:spMkLst>
        </pc:spChg>
        <pc:grpChg chg="add mod">
          <ac:chgData name="林胤宏" userId="0db0e926-2149-4ab2-a5ba-0202de5ca3e7" providerId="ADAL" clId="{5AA9390B-BC4D-42DE-ABF8-13B2D7F090F0}" dt="2023-01-06T10:28:43.421" v="1341" actId="164"/>
          <ac:grpSpMkLst>
            <pc:docMk/>
            <pc:sldMk cId="4165165077" sldId="431"/>
            <ac:grpSpMk id="4" creationId="{86BDB23E-9891-35D1-1611-5EE1B72F1A2B}"/>
          </ac:grpSpMkLst>
        </pc:grpChg>
        <pc:picChg chg="mod">
          <ac:chgData name="林胤宏" userId="0db0e926-2149-4ab2-a5ba-0202de5ca3e7" providerId="ADAL" clId="{5AA9390B-BC4D-42DE-ABF8-13B2D7F090F0}" dt="2023-01-06T10:28:43.421" v="1341" actId="164"/>
          <ac:picMkLst>
            <pc:docMk/>
            <pc:sldMk cId="4165165077" sldId="431"/>
            <ac:picMk id="5" creationId="{9DBC9620-D163-86EB-4D8D-94F51748F01D}"/>
          </ac:picMkLst>
        </pc:picChg>
        <pc:picChg chg="mod">
          <ac:chgData name="林胤宏" userId="0db0e926-2149-4ab2-a5ba-0202de5ca3e7" providerId="ADAL" clId="{5AA9390B-BC4D-42DE-ABF8-13B2D7F090F0}" dt="2023-01-06T10:28:43.421" v="1341" actId="164"/>
          <ac:picMkLst>
            <pc:docMk/>
            <pc:sldMk cId="4165165077" sldId="431"/>
            <ac:picMk id="8" creationId="{D8A39B72-B2A7-D968-643F-5A9FDB36EE57}"/>
          </ac:picMkLst>
        </pc:picChg>
      </pc:sldChg>
      <pc:sldChg chg="addSp delSp modSp add mod">
        <pc:chgData name="林胤宏" userId="0db0e926-2149-4ab2-a5ba-0202de5ca3e7" providerId="ADAL" clId="{5AA9390B-BC4D-42DE-ABF8-13B2D7F090F0}" dt="2023-01-06T08:35:17.637" v="1340" actId="1076"/>
        <pc:sldMkLst>
          <pc:docMk/>
          <pc:sldMk cId="3540005149" sldId="437"/>
        </pc:sldMkLst>
        <pc:spChg chg="del">
          <ac:chgData name="林胤宏" userId="0db0e926-2149-4ab2-a5ba-0202de5ca3e7" providerId="ADAL" clId="{5AA9390B-BC4D-42DE-ABF8-13B2D7F090F0}" dt="2023-01-06T08:35:04.430" v="1338" actId="478"/>
          <ac:spMkLst>
            <pc:docMk/>
            <pc:sldMk cId="3540005149" sldId="437"/>
            <ac:spMk id="5" creationId="{B58100D2-5932-7FE5-E7C2-E3CE8D49AB94}"/>
          </ac:spMkLst>
        </pc:spChg>
        <pc:spChg chg="mod">
          <ac:chgData name="林胤宏" userId="0db0e926-2149-4ab2-a5ba-0202de5ca3e7" providerId="ADAL" clId="{5AA9390B-BC4D-42DE-ABF8-13B2D7F090F0}" dt="2023-01-06T08:35:15.217" v="1339" actId="164"/>
          <ac:spMkLst>
            <pc:docMk/>
            <pc:sldMk cId="3540005149" sldId="437"/>
            <ac:spMk id="11" creationId="{5EFD1358-2A25-3AD0-0D16-83D7F4963529}"/>
          </ac:spMkLst>
        </pc:spChg>
        <pc:spChg chg="mod">
          <ac:chgData name="林胤宏" userId="0db0e926-2149-4ab2-a5ba-0202de5ca3e7" providerId="ADAL" clId="{5AA9390B-BC4D-42DE-ABF8-13B2D7F090F0}" dt="2023-01-06T08:35:15.217" v="1339" actId="164"/>
          <ac:spMkLst>
            <pc:docMk/>
            <pc:sldMk cId="3540005149" sldId="437"/>
            <ac:spMk id="12" creationId="{94431894-A69E-6A0D-EC2F-58EFF89630DB}"/>
          </ac:spMkLst>
        </pc:spChg>
        <pc:spChg chg="mod">
          <ac:chgData name="林胤宏" userId="0db0e926-2149-4ab2-a5ba-0202de5ca3e7" providerId="ADAL" clId="{5AA9390B-BC4D-42DE-ABF8-13B2D7F090F0}" dt="2023-01-06T08:35:15.217" v="1339" actId="164"/>
          <ac:spMkLst>
            <pc:docMk/>
            <pc:sldMk cId="3540005149" sldId="437"/>
            <ac:spMk id="13" creationId="{2A77003B-1963-9666-00C7-42F15F3B70E5}"/>
          </ac:spMkLst>
        </pc:spChg>
        <pc:grpChg chg="add mod">
          <ac:chgData name="林胤宏" userId="0db0e926-2149-4ab2-a5ba-0202de5ca3e7" providerId="ADAL" clId="{5AA9390B-BC4D-42DE-ABF8-13B2D7F090F0}" dt="2023-01-06T08:35:17.637" v="1340" actId="1076"/>
          <ac:grpSpMkLst>
            <pc:docMk/>
            <pc:sldMk cId="3540005149" sldId="437"/>
            <ac:grpSpMk id="4" creationId="{0145532F-79DE-5D66-2016-99D324A31342}"/>
          </ac:grpSpMkLst>
        </pc:grpChg>
        <pc:picChg chg="mod">
          <ac:chgData name="林胤宏" userId="0db0e926-2149-4ab2-a5ba-0202de5ca3e7" providerId="ADAL" clId="{5AA9390B-BC4D-42DE-ABF8-13B2D7F090F0}" dt="2023-01-06T08:35:15.217" v="1339" actId="164"/>
          <ac:picMkLst>
            <pc:docMk/>
            <pc:sldMk cId="3540005149" sldId="437"/>
            <ac:picMk id="6" creationId="{4721DD8B-2801-C758-CF18-32419D9EC98A}"/>
          </ac:picMkLst>
        </pc:picChg>
        <pc:picChg chg="mod">
          <ac:chgData name="林胤宏" userId="0db0e926-2149-4ab2-a5ba-0202de5ca3e7" providerId="ADAL" clId="{5AA9390B-BC4D-42DE-ABF8-13B2D7F090F0}" dt="2023-01-06T08:35:15.217" v="1339" actId="164"/>
          <ac:picMkLst>
            <pc:docMk/>
            <pc:sldMk cId="3540005149" sldId="437"/>
            <ac:picMk id="8" creationId="{918BD1BA-FF72-592D-F86C-9CFD52783472}"/>
          </ac:picMkLst>
        </pc:picChg>
        <pc:cxnChg chg="mod">
          <ac:chgData name="林胤宏" userId="0db0e926-2149-4ab2-a5ba-0202de5ca3e7" providerId="ADAL" clId="{5AA9390B-BC4D-42DE-ABF8-13B2D7F090F0}" dt="2023-01-06T08:35:15.217" v="1339" actId="164"/>
          <ac:cxnSpMkLst>
            <pc:docMk/>
            <pc:sldMk cId="3540005149" sldId="437"/>
            <ac:cxnSpMk id="10" creationId="{BF3734E9-989A-4FF2-2436-6599E3D363D0}"/>
          </ac:cxnSpMkLst>
        </pc:cxnChg>
      </pc:sldChg>
      <pc:sldChg chg="delSp modSp add mod">
        <pc:chgData name="林胤宏" userId="0db0e926-2149-4ab2-a5ba-0202de5ca3e7" providerId="ADAL" clId="{5AA9390B-BC4D-42DE-ABF8-13B2D7F090F0}" dt="2023-01-06T13:17:40.699" v="1352" actId="1076"/>
        <pc:sldMkLst>
          <pc:docMk/>
          <pc:sldMk cId="1053259853" sldId="438"/>
        </pc:sldMkLst>
        <pc:spChg chg="mod">
          <ac:chgData name="林胤宏" userId="0db0e926-2149-4ab2-a5ba-0202de5ca3e7" providerId="ADAL" clId="{5AA9390B-BC4D-42DE-ABF8-13B2D7F090F0}" dt="2023-01-06T13:17:40.699" v="1352" actId="1076"/>
          <ac:spMkLst>
            <pc:docMk/>
            <pc:sldMk cId="1053259853" sldId="438"/>
            <ac:spMk id="6" creationId="{7C5EF5B9-AB9B-E17E-B48C-E628D8326712}"/>
          </ac:spMkLst>
        </pc:spChg>
        <pc:spChg chg="ord">
          <ac:chgData name="林胤宏" userId="0db0e926-2149-4ab2-a5ba-0202de5ca3e7" providerId="ADAL" clId="{5AA9390B-BC4D-42DE-ABF8-13B2D7F090F0}" dt="2023-01-06T13:17:38.083" v="1351" actId="167"/>
          <ac:spMkLst>
            <pc:docMk/>
            <pc:sldMk cId="1053259853" sldId="438"/>
            <ac:spMk id="7" creationId="{6F58159A-2A45-A72D-C6F9-31F60368EDA2}"/>
          </ac:spMkLst>
        </pc:spChg>
        <pc:spChg chg="ord">
          <ac:chgData name="林胤宏" userId="0db0e926-2149-4ab2-a5ba-0202de5ca3e7" providerId="ADAL" clId="{5AA9390B-BC4D-42DE-ABF8-13B2D7F090F0}" dt="2023-01-06T13:17:38.083" v="1351" actId="167"/>
          <ac:spMkLst>
            <pc:docMk/>
            <pc:sldMk cId="1053259853" sldId="438"/>
            <ac:spMk id="8" creationId="{08A73F7A-84B4-8F69-E5F3-40B316206C78}"/>
          </ac:spMkLst>
        </pc:spChg>
        <pc:spChg chg="del">
          <ac:chgData name="林胤宏" userId="0db0e926-2149-4ab2-a5ba-0202de5ca3e7" providerId="ADAL" clId="{5AA9390B-BC4D-42DE-ABF8-13B2D7F090F0}" dt="2023-01-06T13:17:27.756" v="1349" actId="478"/>
          <ac:spMkLst>
            <pc:docMk/>
            <pc:sldMk cId="1053259853" sldId="438"/>
            <ac:spMk id="9" creationId="{C52D3121-3D1F-53F4-8200-6EA0B98F8CE4}"/>
          </ac:spMkLst>
        </pc:spChg>
        <pc:spChg chg="del">
          <ac:chgData name="林胤宏" userId="0db0e926-2149-4ab2-a5ba-0202de5ca3e7" providerId="ADAL" clId="{5AA9390B-BC4D-42DE-ABF8-13B2D7F090F0}" dt="2023-01-06T13:17:29.316" v="1350" actId="478"/>
          <ac:spMkLst>
            <pc:docMk/>
            <pc:sldMk cId="1053259853" sldId="438"/>
            <ac:spMk id="10" creationId="{D08B10A4-1307-E5C5-2783-A10B611DF873}"/>
          </ac:spMkLst>
        </pc:spChg>
        <pc:graphicFrameChg chg="ord">
          <ac:chgData name="林胤宏" userId="0db0e926-2149-4ab2-a5ba-0202de5ca3e7" providerId="ADAL" clId="{5AA9390B-BC4D-42DE-ABF8-13B2D7F090F0}" dt="2023-01-06T13:17:38.083" v="1351" actId="167"/>
          <ac:graphicFrameMkLst>
            <pc:docMk/>
            <pc:sldMk cId="1053259853" sldId="438"/>
            <ac:graphicFrameMk id="4" creationId="{BE74B65D-FCA7-A7BD-4218-B8BB6BF2F084}"/>
          </ac:graphicFrameMkLst>
        </pc:graphicFrameChg>
        <pc:graphicFrameChg chg="ord">
          <ac:chgData name="林胤宏" userId="0db0e926-2149-4ab2-a5ba-0202de5ca3e7" providerId="ADAL" clId="{5AA9390B-BC4D-42DE-ABF8-13B2D7F090F0}" dt="2023-01-06T13:17:38.083" v="1351" actId="167"/>
          <ac:graphicFrameMkLst>
            <pc:docMk/>
            <pc:sldMk cId="1053259853" sldId="438"/>
            <ac:graphicFrameMk id="5" creationId="{64553BDD-0BA1-CF0A-0076-63C166755EEE}"/>
          </ac:graphicFrameMkLst>
        </pc:graphicFrameChg>
      </pc:sldChg>
      <pc:sldChg chg="delSp modSp add del mod">
        <pc:chgData name="林胤宏" userId="0db0e926-2149-4ab2-a5ba-0202de5ca3e7" providerId="ADAL" clId="{5AA9390B-BC4D-42DE-ABF8-13B2D7F090F0}" dt="2023-01-06T10:43:56.674" v="1347" actId="47"/>
        <pc:sldMkLst>
          <pc:docMk/>
          <pc:sldMk cId="1560191245" sldId="438"/>
        </pc:sldMkLst>
        <pc:spChg chg="del">
          <ac:chgData name="林胤宏" userId="0db0e926-2149-4ab2-a5ba-0202de5ca3e7" providerId="ADAL" clId="{5AA9390B-BC4D-42DE-ABF8-13B2D7F090F0}" dt="2023-01-06T10:42:29.533" v="1343" actId="478"/>
          <ac:spMkLst>
            <pc:docMk/>
            <pc:sldMk cId="1560191245" sldId="438"/>
            <ac:spMk id="12" creationId="{0D1F263A-6C6D-DD07-DF61-594F39D29D27}"/>
          </ac:spMkLst>
        </pc:spChg>
        <pc:spChg chg="del">
          <ac:chgData name="林胤宏" userId="0db0e926-2149-4ab2-a5ba-0202de5ca3e7" providerId="ADAL" clId="{5AA9390B-BC4D-42DE-ABF8-13B2D7F090F0}" dt="2023-01-06T10:42:31.505" v="1344" actId="478"/>
          <ac:spMkLst>
            <pc:docMk/>
            <pc:sldMk cId="1560191245" sldId="438"/>
            <ac:spMk id="13" creationId="{B0E772D6-B70E-483B-0B3B-FFD53C5E41A4}"/>
          </ac:spMkLst>
        </pc:spChg>
        <pc:grpChg chg="mod">
          <ac:chgData name="林胤宏" userId="0db0e926-2149-4ab2-a5ba-0202de5ca3e7" providerId="ADAL" clId="{5AA9390B-BC4D-42DE-ABF8-13B2D7F090F0}" dt="2023-01-06T10:42:46.550" v="1346" actId="1076"/>
          <ac:grpSpMkLst>
            <pc:docMk/>
            <pc:sldMk cId="1560191245" sldId="438"/>
            <ac:grpSpMk id="7" creationId="{D0A0641C-98F1-83BF-705C-6C1A237B2BCF}"/>
          </ac:grpSpMkLst>
        </pc:grpChg>
        <pc:graphicFrameChg chg="mod">
          <ac:chgData name="林胤宏" userId="0db0e926-2149-4ab2-a5ba-0202de5ca3e7" providerId="ADAL" clId="{5AA9390B-BC4D-42DE-ABF8-13B2D7F090F0}" dt="2023-01-06T10:42:42.305" v="1345" actId="1076"/>
          <ac:graphicFrameMkLst>
            <pc:docMk/>
            <pc:sldMk cId="1560191245" sldId="438"/>
            <ac:graphicFrameMk id="4" creationId="{876539B3-ACB0-A818-A0C5-F46C055F254B}"/>
          </ac:graphicFrameMkLst>
        </pc:graphicFrameChg>
      </pc:sldChg>
      <pc:sldMasterChg chg="modSldLayout">
        <pc:chgData name="林胤宏" userId="0db0e926-2149-4ab2-a5ba-0202de5ca3e7" providerId="ADAL" clId="{5AA9390B-BC4D-42DE-ABF8-13B2D7F090F0}" dt="2023-01-02T04:11:26.523" v="546"/>
        <pc:sldMasterMkLst>
          <pc:docMk/>
          <pc:sldMasterMk cId="3479847147" sldId="2147483660"/>
        </pc:sldMasterMkLst>
        <pc:sldLayoutChg chg="addSp">
          <pc:chgData name="林胤宏" userId="0db0e926-2149-4ab2-a5ba-0202de5ca3e7" providerId="ADAL" clId="{5AA9390B-BC4D-42DE-ABF8-13B2D7F090F0}" dt="2023-01-02T04:11:26.523" v="546"/>
          <pc:sldLayoutMkLst>
            <pc:docMk/>
            <pc:sldMasterMk cId="3479847147" sldId="2147483660"/>
            <pc:sldLayoutMk cId="2946379418" sldId="2147483661"/>
          </pc:sldLayoutMkLst>
          <pc:grpChg chg="add">
            <ac:chgData name="林胤宏" userId="0db0e926-2149-4ab2-a5ba-0202de5ca3e7" providerId="ADAL" clId="{5AA9390B-BC4D-42DE-ABF8-13B2D7F090F0}" dt="2023-01-02T04:11:26.523" v="546"/>
            <ac:grpSpMkLst>
              <pc:docMk/>
              <pc:sldMasterMk cId="3479847147" sldId="2147483660"/>
              <pc:sldLayoutMk cId="2946379418" sldId="2147483661"/>
              <ac:grpSpMk id="8" creationId="{FD987632-0E90-AA9C-40C0-BCF1625952D1}"/>
            </ac:grpSpMkLst>
          </pc:grpChg>
          <pc:picChg chg="add">
            <ac:chgData name="林胤宏" userId="0db0e926-2149-4ab2-a5ba-0202de5ca3e7" providerId="ADAL" clId="{5AA9390B-BC4D-42DE-ABF8-13B2D7F090F0}" dt="2023-01-02T04:11:26.523" v="546"/>
            <ac:picMkLst>
              <pc:docMk/>
              <pc:sldMasterMk cId="3479847147" sldId="2147483660"/>
              <pc:sldLayoutMk cId="2946379418" sldId="2147483661"/>
              <ac:picMk id="7" creationId="{4B67F93C-CE0E-2CF2-051F-78EA13C6B5FA}"/>
            </ac:picMkLst>
          </pc:picChg>
        </pc:sldLayoutChg>
      </pc:sldMasterChg>
    </pc:docChg>
  </pc:docChgLst>
  <pc:docChgLst>
    <pc:chgData name="林胤宏" userId="0db0e926-2149-4ab2-a5ba-0202de5ca3e7" providerId="ADAL" clId="{82F451CC-E0D8-40AD-B375-5EEE5A647189}"/>
    <pc:docChg chg="undo custSel addSld delSld modSld sldOrd">
      <pc:chgData name="林胤宏" userId="0db0e926-2149-4ab2-a5ba-0202de5ca3e7" providerId="ADAL" clId="{82F451CC-E0D8-40AD-B375-5EEE5A647189}" dt="2022-11-11T09:48:36.184" v="3885"/>
      <pc:docMkLst>
        <pc:docMk/>
      </pc:docMkLst>
      <pc:sldChg chg="modSp mod modAnim">
        <pc:chgData name="林胤宏" userId="0db0e926-2149-4ab2-a5ba-0202de5ca3e7" providerId="ADAL" clId="{82F451CC-E0D8-40AD-B375-5EEE5A647189}" dt="2022-11-10T09:45:50.371" v="1654" actId="1076"/>
        <pc:sldMkLst>
          <pc:docMk/>
          <pc:sldMk cId="2865092198" sldId="323"/>
        </pc:sldMkLst>
        <pc:spChg chg="mod">
          <ac:chgData name="林胤宏" userId="0db0e926-2149-4ab2-a5ba-0202de5ca3e7" providerId="ADAL" clId="{82F451CC-E0D8-40AD-B375-5EEE5A647189}" dt="2022-11-09T03:54:13.574" v="50" actId="1076"/>
          <ac:spMkLst>
            <pc:docMk/>
            <pc:sldMk cId="2865092198" sldId="323"/>
            <ac:spMk id="2" creationId="{00000000-0000-0000-0000-000000000000}"/>
          </ac:spMkLst>
        </pc:spChg>
        <pc:spChg chg="mod">
          <ac:chgData name="林胤宏" userId="0db0e926-2149-4ab2-a5ba-0202de5ca3e7" providerId="ADAL" clId="{82F451CC-E0D8-40AD-B375-5EEE5A647189}" dt="2022-11-10T09:45:50.371" v="1654" actId="1076"/>
          <ac:spMkLst>
            <pc:docMk/>
            <pc:sldMk cId="2865092198" sldId="323"/>
            <ac:spMk id="8" creationId="{5E007CC6-7C02-490C-BEB2-6C443D351778}"/>
          </ac:spMkLst>
        </pc:spChg>
        <pc:spChg chg="mod">
          <ac:chgData name="林胤宏" userId="0db0e926-2149-4ab2-a5ba-0202de5ca3e7" providerId="ADAL" clId="{82F451CC-E0D8-40AD-B375-5EEE5A647189}" dt="2022-11-09T03:54:17.940" v="56" actId="20577"/>
          <ac:spMkLst>
            <pc:docMk/>
            <pc:sldMk cId="2865092198" sldId="323"/>
            <ac:spMk id="11" creationId="{13CECF35-04D6-4398-BA2C-EFDF7789D03B}"/>
          </ac:spMkLst>
        </pc:spChg>
      </pc:sldChg>
      <pc:sldChg chg="addSp delSp modSp mod modNotesTx">
        <pc:chgData name="林胤宏" userId="0db0e926-2149-4ab2-a5ba-0202de5ca3e7" providerId="ADAL" clId="{82F451CC-E0D8-40AD-B375-5EEE5A647189}" dt="2022-11-11T08:19:44.301" v="3622" actId="20577"/>
        <pc:sldMkLst>
          <pc:docMk/>
          <pc:sldMk cId="3767881000" sldId="366"/>
        </pc:sldMkLst>
        <pc:spChg chg="mod">
          <ac:chgData name="林胤宏" userId="0db0e926-2149-4ab2-a5ba-0202de5ca3e7" providerId="ADAL" clId="{82F451CC-E0D8-40AD-B375-5EEE5A647189}" dt="2022-11-09T04:06:55.863" v="158" actId="20577"/>
          <ac:spMkLst>
            <pc:docMk/>
            <pc:sldMk cId="3767881000" sldId="366"/>
            <ac:spMk id="2" creationId="{00000000-0000-0000-0000-000000000000}"/>
          </ac:spMkLst>
        </pc:spChg>
        <pc:spChg chg="mod">
          <ac:chgData name="林胤宏" userId="0db0e926-2149-4ab2-a5ba-0202de5ca3e7" providerId="ADAL" clId="{82F451CC-E0D8-40AD-B375-5EEE5A647189}" dt="2022-11-09T12:23:03.848" v="1342" actId="2710"/>
          <ac:spMkLst>
            <pc:docMk/>
            <pc:sldMk cId="3767881000" sldId="366"/>
            <ac:spMk id="4" creationId="{00000000-0000-0000-0000-000000000000}"/>
          </ac:spMkLst>
        </pc:spChg>
        <pc:grpChg chg="del">
          <ac:chgData name="林胤宏" userId="0db0e926-2149-4ab2-a5ba-0202de5ca3e7" providerId="ADAL" clId="{82F451CC-E0D8-40AD-B375-5EEE5A647189}" dt="2022-11-09T04:07:11.782" v="159" actId="478"/>
          <ac:grpSpMkLst>
            <pc:docMk/>
            <pc:sldMk cId="3767881000" sldId="366"/>
            <ac:grpSpMk id="9" creationId="{EE9F5099-BC32-4991-B4A4-00BF428AE236}"/>
          </ac:grpSpMkLst>
        </pc:grpChg>
        <pc:picChg chg="add mod">
          <ac:chgData name="林胤宏" userId="0db0e926-2149-4ab2-a5ba-0202de5ca3e7" providerId="ADAL" clId="{82F451CC-E0D8-40AD-B375-5EEE5A647189}" dt="2022-11-09T08:03:51.510" v="664" actId="1076"/>
          <ac:picMkLst>
            <pc:docMk/>
            <pc:sldMk cId="3767881000" sldId="366"/>
            <ac:picMk id="8" creationId="{2BAA76F6-07DC-4585-BC92-F93FA3ED9237}"/>
          </ac:picMkLst>
        </pc:picChg>
      </pc:sldChg>
      <pc:sldChg chg="addSp delSp modSp del mod modNotesTx">
        <pc:chgData name="林胤宏" userId="0db0e926-2149-4ab2-a5ba-0202de5ca3e7" providerId="ADAL" clId="{82F451CC-E0D8-40AD-B375-5EEE5A647189}" dt="2022-11-11T09:03:54.471" v="3747" actId="47"/>
        <pc:sldMkLst>
          <pc:docMk/>
          <pc:sldMk cId="3526607187" sldId="368"/>
        </pc:sldMkLst>
        <pc:spChg chg="mod">
          <ac:chgData name="林胤宏" userId="0db0e926-2149-4ab2-a5ba-0202de5ca3e7" providerId="ADAL" clId="{82F451CC-E0D8-40AD-B375-5EEE5A647189}" dt="2022-11-10T02:43:25.658" v="1458" actId="20577"/>
          <ac:spMkLst>
            <pc:docMk/>
            <pc:sldMk cId="3526607187" sldId="368"/>
            <ac:spMk id="2" creationId="{00000000-0000-0000-0000-000000000000}"/>
          </ac:spMkLst>
        </pc:spChg>
        <pc:spChg chg="del mod">
          <ac:chgData name="林胤宏" userId="0db0e926-2149-4ab2-a5ba-0202de5ca3e7" providerId="ADAL" clId="{82F451CC-E0D8-40AD-B375-5EEE5A647189}" dt="2022-11-10T02:43:21.579" v="1457" actId="478"/>
          <ac:spMkLst>
            <pc:docMk/>
            <pc:sldMk cId="3526607187" sldId="368"/>
            <ac:spMk id="4" creationId="{00000000-0000-0000-0000-000000000000}"/>
          </ac:spMkLst>
        </pc:spChg>
        <pc:picChg chg="del">
          <ac:chgData name="林胤宏" userId="0db0e926-2149-4ab2-a5ba-0202de5ca3e7" providerId="ADAL" clId="{82F451CC-E0D8-40AD-B375-5EEE5A647189}" dt="2022-11-10T02:43:18.388" v="1454" actId="478"/>
          <ac:picMkLst>
            <pc:docMk/>
            <pc:sldMk cId="3526607187" sldId="368"/>
            <ac:picMk id="5" creationId="{D861AF78-573A-4504-BEBD-247561C8BD47}"/>
          </ac:picMkLst>
        </pc:picChg>
        <pc:picChg chg="del">
          <ac:chgData name="林胤宏" userId="0db0e926-2149-4ab2-a5ba-0202de5ca3e7" providerId="ADAL" clId="{82F451CC-E0D8-40AD-B375-5EEE5A647189}" dt="2022-11-10T02:43:19.482" v="1455" actId="478"/>
          <ac:picMkLst>
            <pc:docMk/>
            <pc:sldMk cId="3526607187" sldId="368"/>
            <ac:picMk id="6" creationId="{81E2F3A6-A491-47D3-82BD-195BA0AD9E58}"/>
          </ac:picMkLst>
        </pc:picChg>
        <pc:picChg chg="add del mod modCrop">
          <ac:chgData name="林胤宏" userId="0db0e926-2149-4ab2-a5ba-0202de5ca3e7" providerId="ADAL" clId="{82F451CC-E0D8-40AD-B375-5EEE5A647189}" dt="2022-11-10T02:44:08.351" v="1467" actId="478"/>
          <ac:picMkLst>
            <pc:docMk/>
            <pc:sldMk cId="3526607187" sldId="368"/>
            <ac:picMk id="8" creationId="{58C7FF31-AAE5-473E-867C-D56C7CD8B458}"/>
          </ac:picMkLst>
        </pc:picChg>
        <pc:picChg chg="add mod">
          <ac:chgData name="林胤宏" userId="0db0e926-2149-4ab2-a5ba-0202de5ca3e7" providerId="ADAL" clId="{82F451CC-E0D8-40AD-B375-5EEE5A647189}" dt="2022-11-10T02:44:31.198" v="1471" actId="1076"/>
          <ac:picMkLst>
            <pc:docMk/>
            <pc:sldMk cId="3526607187" sldId="368"/>
            <ac:picMk id="10" creationId="{66737D25-D081-4908-A7B2-B3DC37A13B5A}"/>
          </ac:picMkLst>
        </pc:picChg>
      </pc:sldChg>
      <pc:sldChg chg="del">
        <pc:chgData name="林胤宏" userId="0db0e926-2149-4ab2-a5ba-0202de5ca3e7" providerId="ADAL" clId="{82F451CC-E0D8-40AD-B375-5EEE5A647189}" dt="2022-11-10T14:59:01.814" v="2684" actId="47"/>
        <pc:sldMkLst>
          <pc:docMk/>
          <pc:sldMk cId="2648526105" sldId="370"/>
        </pc:sldMkLst>
      </pc:sldChg>
      <pc:sldChg chg="del">
        <pc:chgData name="林胤宏" userId="0db0e926-2149-4ab2-a5ba-0202de5ca3e7" providerId="ADAL" clId="{82F451CC-E0D8-40AD-B375-5EEE5A647189}" dt="2022-11-10T14:58:59.652" v="2682" actId="47"/>
        <pc:sldMkLst>
          <pc:docMk/>
          <pc:sldMk cId="139161503" sldId="371"/>
        </pc:sldMkLst>
      </pc:sldChg>
      <pc:sldChg chg="del">
        <pc:chgData name="林胤宏" userId="0db0e926-2149-4ab2-a5ba-0202de5ca3e7" providerId="ADAL" clId="{82F451CC-E0D8-40AD-B375-5EEE5A647189}" dt="2022-11-10T14:58:56.269" v="2681" actId="47"/>
        <pc:sldMkLst>
          <pc:docMk/>
          <pc:sldMk cId="2482946903" sldId="374"/>
        </pc:sldMkLst>
      </pc:sldChg>
      <pc:sldChg chg="modSp mod ord modNotesTx">
        <pc:chgData name="林胤宏" userId="0db0e926-2149-4ab2-a5ba-0202de5ca3e7" providerId="ADAL" clId="{82F451CC-E0D8-40AD-B375-5EEE5A647189}" dt="2022-11-11T07:50:23.710" v="3465"/>
        <pc:sldMkLst>
          <pc:docMk/>
          <pc:sldMk cId="316618034" sldId="375"/>
        </pc:sldMkLst>
        <pc:spChg chg="mod">
          <ac:chgData name="林胤宏" userId="0db0e926-2149-4ab2-a5ba-0202de5ca3e7" providerId="ADAL" clId="{82F451CC-E0D8-40AD-B375-5EEE5A647189}" dt="2022-11-11T01:33:47.735" v="2744" actId="1076"/>
          <ac:spMkLst>
            <pc:docMk/>
            <pc:sldMk cId="316618034" sldId="375"/>
            <ac:spMk id="4" creationId="{00000000-0000-0000-0000-000000000000}"/>
          </ac:spMkLst>
        </pc:spChg>
      </pc:sldChg>
      <pc:sldChg chg="addSp delSp modSp mod modNotesTx">
        <pc:chgData name="林胤宏" userId="0db0e926-2149-4ab2-a5ba-0202de5ca3e7" providerId="ADAL" clId="{82F451CC-E0D8-40AD-B375-5EEE5A647189}" dt="2022-11-11T08:54:16.147" v="3683" actId="1076"/>
        <pc:sldMkLst>
          <pc:docMk/>
          <pc:sldMk cId="4207768102" sldId="377"/>
        </pc:sldMkLst>
        <pc:spChg chg="del">
          <ac:chgData name="林胤宏" userId="0db0e926-2149-4ab2-a5ba-0202de5ca3e7" providerId="ADAL" clId="{82F451CC-E0D8-40AD-B375-5EEE5A647189}" dt="2022-11-10T14:29:01.826" v="2627" actId="478"/>
          <ac:spMkLst>
            <pc:docMk/>
            <pc:sldMk cId="4207768102" sldId="377"/>
            <ac:spMk id="6" creationId="{93E2227E-BACB-408C-8C9F-EFCE3DEFFE05}"/>
          </ac:spMkLst>
        </pc:spChg>
        <pc:spChg chg="del">
          <ac:chgData name="林胤宏" userId="0db0e926-2149-4ab2-a5ba-0202de5ca3e7" providerId="ADAL" clId="{82F451CC-E0D8-40AD-B375-5EEE5A647189}" dt="2022-11-10T14:28:59.041" v="2626" actId="478"/>
          <ac:spMkLst>
            <pc:docMk/>
            <pc:sldMk cId="4207768102" sldId="377"/>
            <ac:spMk id="7" creationId="{B9E1671A-EEAA-4615-9283-B94548DE22CC}"/>
          </ac:spMkLst>
        </pc:spChg>
        <pc:spChg chg="del">
          <ac:chgData name="林胤宏" userId="0db0e926-2149-4ab2-a5ba-0202de5ca3e7" providerId="ADAL" clId="{82F451CC-E0D8-40AD-B375-5EEE5A647189}" dt="2022-11-10T14:28:58.330" v="2625" actId="478"/>
          <ac:spMkLst>
            <pc:docMk/>
            <pc:sldMk cId="4207768102" sldId="377"/>
            <ac:spMk id="8" creationId="{A1AADAAF-43CD-4784-B637-59C790581904}"/>
          </ac:spMkLst>
        </pc:spChg>
        <pc:spChg chg="add mod">
          <ac:chgData name="林胤宏" userId="0db0e926-2149-4ab2-a5ba-0202de5ca3e7" providerId="ADAL" clId="{82F451CC-E0D8-40AD-B375-5EEE5A647189}" dt="2022-11-10T14:47:11.448" v="2651" actId="164"/>
          <ac:spMkLst>
            <pc:docMk/>
            <pc:sldMk cId="4207768102" sldId="377"/>
            <ac:spMk id="11" creationId="{82410035-C236-4E42-B045-B7DD8A1C8C78}"/>
          </ac:spMkLst>
        </pc:spChg>
        <pc:spChg chg="add mod">
          <ac:chgData name="林胤宏" userId="0db0e926-2149-4ab2-a5ba-0202de5ca3e7" providerId="ADAL" clId="{82F451CC-E0D8-40AD-B375-5EEE5A647189}" dt="2022-11-10T14:47:11.448" v="2651" actId="164"/>
          <ac:spMkLst>
            <pc:docMk/>
            <pc:sldMk cId="4207768102" sldId="377"/>
            <ac:spMk id="12" creationId="{9AE58810-9044-4442-9973-69D806A5839D}"/>
          </ac:spMkLst>
        </pc:spChg>
        <pc:grpChg chg="add mod">
          <ac:chgData name="林胤宏" userId="0db0e926-2149-4ab2-a5ba-0202de5ca3e7" providerId="ADAL" clId="{82F451CC-E0D8-40AD-B375-5EEE5A647189}" dt="2022-11-11T08:54:16.147" v="3683" actId="1076"/>
          <ac:grpSpMkLst>
            <pc:docMk/>
            <pc:sldMk cId="4207768102" sldId="377"/>
            <ac:grpSpMk id="14" creationId="{3D9B5C45-C446-4559-87B0-947E0CE42474}"/>
          </ac:grpSpMkLst>
        </pc:grpChg>
        <pc:picChg chg="del">
          <ac:chgData name="林胤宏" userId="0db0e926-2149-4ab2-a5ba-0202de5ca3e7" providerId="ADAL" clId="{82F451CC-E0D8-40AD-B375-5EEE5A647189}" dt="2022-11-10T14:28:57.444" v="2624" actId="478"/>
          <ac:picMkLst>
            <pc:docMk/>
            <pc:sldMk cId="4207768102" sldId="377"/>
            <ac:picMk id="4" creationId="{00000000-0000-0000-0000-000000000000}"/>
          </ac:picMkLst>
        </pc:picChg>
        <pc:picChg chg="del">
          <ac:chgData name="林胤宏" userId="0db0e926-2149-4ab2-a5ba-0202de5ca3e7" providerId="ADAL" clId="{82F451CC-E0D8-40AD-B375-5EEE5A647189}" dt="2022-11-10T14:28:56.928" v="2623" actId="478"/>
          <ac:picMkLst>
            <pc:docMk/>
            <pc:sldMk cId="4207768102" sldId="377"/>
            <ac:picMk id="5" creationId="{00000000-0000-0000-0000-000000000000}"/>
          </ac:picMkLst>
        </pc:picChg>
        <pc:picChg chg="add mod">
          <ac:chgData name="林胤宏" userId="0db0e926-2149-4ab2-a5ba-0202de5ca3e7" providerId="ADAL" clId="{82F451CC-E0D8-40AD-B375-5EEE5A647189}" dt="2022-11-10T14:47:11.448" v="2651" actId="164"/>
          <ac:picMkLst>
            <pc:docMk/>
            <pc:sldMk cId="4207768102" sldId="377"/>
            <ac:picMk id="10" creationId="{2A0E4FE1-ABB4-4D72-ACF9-6E2B2C4E3D80}"/>
          </ac:picMkLst>
        </pc:picChg>
        <pc:picChg chg="add mod">
          <ac:chgData name="林胤宏" userId="0db0e926-2149-4ab2-a5ba-0202de5ca3e7" providerId="ADAL" clId="{82F451CC-E0D8-40AD-B375-5EEE5A647189}" dt="2022-11-10T14:46:51.259" v="2650" actId="571"/>
          <ac:picMkLst>
            <pc:docMk/>
            <pc:sldMk cId="4207768102" sldId="377"/>
            <ac:picMk id="13" creationId="{782ED3AD-347B-49A1-A49F-FF187702E66E}"/>
          </ac:picMkLst>
        </pc:picChg>
      </pc:sldChg>
      <pc:sldChg chg="addSp delSp modSp mod modNotesTx">
        <pc:chgData name="林胤宏" userId="0db0e926-2149-4ab2-a5ba-0202de5ca3e7" providerId="ADAL" clId="{82F451CC-E0D8-40AD-B375-5EEE5A647189}" dt="2022-11-11T08:59:26.937" v="3684" actId="1076"/>
        <pc:sldMkLst>
          <pc:docMk/>
          <pc:sldMk cId="3170231059" sldId="380"/>
        </pc:sldMkLst>
        <pc:spChg chg="del">
          <ac:chgData name="林胤宏" userId="0db0e926-2149-4ab2-a5ba-0202de5ca3e7" providerId="ADAL" clId="{82F451CC-E0D8-40AD-B375-5EEE5A647189}" dt="2022-11-10T14:46:30.815" v="2644" actId="478"/>
          <ac:spMkLst>
            <pc:docMk/>
            <pc:sldMk cId="3170231059" sldId="380"/>
            <ac:spMk id="5" creationId="{0F96F665-1356-449B-A599-E600C1316C8A}"/>
          </ac:spMkLst>
        </pc:spChg>
        <pc:picChg chg="del">
          <ac:chgData name="林胤宏" userId="0db0e926-2149-4ab2-a5ba-0202de5ca3e7" providerId="ADAL" clId="{82F451CC-E0D8-40AD-B375-5EEE5A647189}" dt="2022-11-10T14:42:56.865" v="2643" actId="478"/>
          <ac:picMkLst>
            <pc:docMk/>
            <pc:sldMk cId="3170231059" sldId="380"/>
            <ac:picMk id="4" creationId="{00000000-0000-0000-0000-000000000000}"/>
          </ac:picMkLst>
        </pc:picChg>
        <pc:picChg chg="add mod">
          <ac:chgData name="林胤宏" userId="0db0e926-2149-4ab2-a5ba-0202de5ca3e7" providerId="ADAL" clId="{82F451CC-E0D8-40AD-B375-5EEE5A647189}" dt="2022-11-11T08:52:37.434" v="3667" actId="14100"/>
          <ac:picMkLst>
            <pc:docMk/>
            <pc:sldMk cId="3170231059" sldId="380"/>
            <ac:picMk id="7" creationId="{6874BE08-74CF-4378-9929-C020C44179E2}"/>
          </ac:picMkLst>
        </pc:picChg>
        <pc:picChg chg="add mod">
          <ac:chgData name="林胤宏" userId="0db0e926-2149-4ab2-a5ba-0202de5ca3e7" providerId="ADAL" clId="{82F451CC-E0D8-40AD-B375-5EEE5A647189}" dt="2022-11-11T08:51:38.810" v="3663" actId="14100"/>
          <ac:picMkLst>
            <pc:docMk/>
            <pc:sldMk cId="3170231059" sldId="380"/>
            <ac:picMk id="9" creationId="{9E2BF012-59B4-45AA-AD96-444C744C86F2}"/>
          </ac:picMkLst>
        </pc:picChg>
        <pc:picChg chg="add mod">
          <ac:chgData name="林胤宏" userId="0db0e926-2149-4ab2-a5ba-0202de5ca3e7" providerId="ADAL" clId="{82F451CC-E0D8-40AD-B375-5EEE5A647189}" dt="2022-11-11T08:59:26.937" v="3684" actId="1076"/>
          <ac:picMkLst>
            <pc:docMk/>
            <pc:sldMk cId="3170231059" sldId="380"/>
            <ac:picMk id="11" creationId="{F3A14C14-8E5F-4E75-A6DD-9D8F91447255}"/>
          </ac:picMkLst>
        </pc:picChg>
        <pc:picChg chg="add mod">
          <ac:chgData name="林胤宏" userId="0db0e926-2149-4ab2-a5ba-0202de5ca3e7" providerId="ADAL" clId="{82F451CC-E0D8-40AD-B375-5EEE5A647189}" dt="2022-11-11T08:53:05.490" v="3675" actId="14100"/>
          <ac:picMkLst>
            <pc:docMk/>
            <pc:sldMk cId="3170231059" sldId="380"/>
            <ac:picMk id="13" creationId="{CE3339B8-25D1-4BDA-BE02-5B41D04845A5}"/>
          </ac:picMkLst>
        </pc:picChg>
      </pc:sldChg>
      <pc:sldChg chg="addSp delSp modSp mod">
        <pc:chgData name="林胤宏" userId="0db0e926-2149-4ab2-a5ba-0202de5ca3e7" providerId="ADAL" clId="{82F451CC-E0D8-40AD-B375-5EEE5A647189}" dt="2022-11-11T09:02:51.841" v="3746" actId="1076"/>
        <pc:sldMkLst>
          <pc:docMk/>
          <pc:sldMk cId="744888168" sldId="381"/>
        </pc:sldMkLst>
        <pc:spChg chg="del">
          <ac:chgData name="林胤宏" userId="0db0e926-2149-4ab2-a5ba-0202de5ca3e7" providerId="ADAL" clId="{82F451CC-E0D8-40AD-B375-5EEE5A647189}" dt="2022-11-10T14:50:45.983" v="2654" actId="478"/>
          <ac:spMkLst>
            <pc:docMk/>
            <pc:sldMk cId="744888168" sldId="381"/>
            <ac:spMk id="6" creationId="{60028181-B262-4653-B312-7ED85C7F3FBD}"/>
          </ac:spMkLst>
        </pc:spChg>
        <pc:spChg chg="add mod">
          <ac:chgData name="林胤宏" userId="0db0e926-2149-4ab2-a5ba-0202de5ca3e7" providerId="ADAL" clId="{82F451CC-E0D8-40AD-B375-5EEE5A647189}" dt="2022-11-11T09:02:51.841" v="3746" actId="1076"/>
          <ac:spMkLst>
            <pc:docMk/>
            <pc:sldMk cId="744888168" sldId="381"/>
            <ac:spMk id="10" creationId="{E88D9013-6D48-4B4B-9F71-6851A9E12E98}"/>
          </ac:spMkLst>
        </pc:spChg>
        <pc:picChg chg="del">
          <ac:chgData name="林胤宏" userId="0db0e926-2149-4ab2-a5ba-0202de5ca3e7" providerId="ADAL" clId="{82F451CC-E0D8-40AD-B375-5EEE5A647189}" dt="2022-11-10T14:50:43.191" v="2653" actId="478"/>
          <ac:picMkLst>
            <pc:docMk/>
            <pc:sldMk cId="744888168" sldId="381"/>
            <ac:picMk id="4" creationId="{00000000-0000-0000-0000-000000000000}"/>
          </ac:picMkLst>
        </pc:picChg>
        <pc:picChg chg="add del mod">
          <ac:chgData name="林胤宏" userId="0db0e926-2149-4ab2-a5ba-0202de5ca3e7" providerId="ADAL" clId="{82F451CC-E0D8-40AD-B375-5EEE5A647189}" dt="2022-11-11T08:59:45.001" v="3688" actId="478"/>
          <ac:picMkLst>
            <pc:docMk/>
            <pc:sldMk cId="744888168" sldId="381"/>
            <ac:picMk id="7" creationId="{659A156E-7494-4773-9DED-3E56E4330569}"/>
          </ac:picMkLst>
        </pc:picChg>
        <pc:picChg chg="add mod">
          <ac:chgData name="林胤宏" userId="0db0e926-2149-4ab2-a5ba-0202de5ca3e7" providerId="ADAL" clId="{82F451CC-E0D8-40AD-B375-5EEE5A647189}" dt="2022-11-11T09:01:18.290" v="3729" actId="1076"/>
          <ac:picMkLst>
            <pc:docMk/>
            <pc:sldMk cId="744888168" sldId="381"/>
            <ac:picMk id="9" creationId="{2424A63E-E772-4453-AD33-9AC77965277C}"/>
          </ac:picMkLst>
        </pc:picChg>
      </pc:sldChg>
      <pc:sldChg chg="addSp delSp modSp mod ord modNotesTx">
        <pc:chgData name="林胤宏" userId="0db0e926-2149-4ab2-a5ba-0202de5ca3e7" providerId="ADAL" clId="{82F451CC-E0D8-40AD-B375-5EEE5A647189}" dt="2022-11-11T09:12:45.866" v="3753" actId="14100"/>
        <pc:sldMkLst>
          <pc:docMk/>
          <pc:sldMk cId="3711200907" sldId="387"/>
        </pc:sldMkLst>
        <pc:spChg chg="mod">
          <ac:chgData name="林胤宏" userId="0db0e926-2149-4ab2-a5ba-0202de5ca3e7" providerId="ADAL" clId="{82F451CC-E0D8-40AD-B375-5EEE5A647189}" dt="2022-11-09T13:15:31.439" v="1350"/>
          <ac:spMkLst>
            <pc:docMk/>
            <pc:sldMk cId="3711200907" sldId="387"/>
            <ac:spMk id="2" creationId="{00000000-0000-0000-0000-000000000000}"/>
          </ac:spMkLst>
        </pc:spChg>
        <pc:spChg chg="del">
          <ac:chgData name="林胤宏" userId="0db0e926-2149-4ab2-a5ba-0202de5ca3e7" providerId="ADAL" clId="{82F451CC-E0D8-40AD-B375-5EEE5A647189}" dt="2022-11-09T13:16:08.783" v="1355" actId="478"/>
          <ac:spMkLst>
            <pc:docMk/>
            <pc:sldMk cId="3711200907" sldId="387"/>
            <ac:spMk id="5" creationId="{84334C63-CD9C-49B5-8364-8BE60B0D0313}"/>
          </ac:spMkLst>
        </pc:spChg>
        <pc:spChg chg="add mod">
          <ac:chgData name="林胤宏" userId="0db0e926-2149-4ab2-a5ba-0202de5ca3e7" providerId="ADAL" clId="{82F451CC-E0D8-40AD-B375-5EEE5A647189}" dt="2022-11-10T13:32:55.744" v="2513" actId="164"/>
          <ac:spMkLst>
            <pc:docMk/>
            <pc:sldMk cId="3711200907" sldId="387"/>
            <ac:spMk id="8" creationId="{10F529A0-19DD-4C07-A9AA-FBBE6A3A191F}"/>
          </ac:spMkLst>
        </pc:spChg>
        <pc:spChg chg="add del mod ord">
          <ac:chgData name="林胤宏" userId="0db0e926-2149-4ab2-a5ba-0202de5ca3e7" providerId="ADAL" clId="{82F451CC-E0D8-40AD-B375-5EEE5A647189}" dt="2022-11-11T06:27:12.421" v="3117" actId="478"/>
          <ac:spMkLst>
            <pc:docMk/>
            <pc:sldMk cId="3711200907" sldId="387"/>
            <ac:spMk id="9" creationId="{2DAA79EF-CEA3-4EB6-B795-AD5CDCC22747}"/>
          </ac:spMkLst>
        </pc:spChg>
        <pc:spChg chg="del">
          <ac:chgData name="林胤宏" userId="0db0e926-2149-4ab2-a5ba-0202de5ca3e7" providerId="ADAL" clId="{82F451CC-E0D8-40AD-B375-5EEE5A647189}" dt="2022-11-09T13:16:06.792" v="1354" actId="478"/>
          <ac:spMkLst>
            <pc:docMk/>
            <pc:sldMk cId="3711200907" sldId="387"/>
            <ac:spMk id="11" creationId="{16D2EA26-E745-4C18-A175-BF866B134EEA}"/>
          </ac:spMkLst>
        </pc:spChg>
        <pc:spChg chg="add mod">
          <ac:chgData name="林胤宏" userId="0db0e926-2149-4ab2-a5ba-0202de5ca3e7" providerId="ADAL" clId="{82F451CC-E0D8-40AD-B375-5EEE5A647189}" dt="2022-11-10T15:10:51.590" v="2724" actId="164"/>
          <ac:spMkLst>
            <pc:docMk/>
            <pc:sldMk cId="3711200907" sldId="387"/>
            <ac:spMk id="18" creationId="{9DCBC6E5-942A-4DE1-B0C9-22D035E4387F}"/>
          </ac:spMkLst>
        </pc:spChg>
        <pc:grpChg chg="add mod">
          <ac:chgData name="林胤宏" userId="0db0e926-2149-4ab2-a5ba-0202de5ca3e7" providerId="ADAL" clId="{82F451CC-E0D8-40AD-B375-5EEE5A647189}" dt="2022-11-10T15:10:51.590" v="2724" actId="164"/>
          <ac:grpSpMkLst>
            <pc:docMk/>
            <pc:sldMk cId="3711200907" sldId="387"/>
            <ac:grpSpMk id="17" creationId="{66C8FE64-E328-4C0F-8200-C13FCE4B48CB}"/>
          </ac:grpSpMkLst>
        </pc:grpChg>
        <pc:grpChg chg="add mod">
          <ac:chgData name="林胤宏" userId="0db0e926-2149-4ab2-a5ba-0202de5ca3e7" providerId="ADAL" clId="{82F451CC-E0D8-40AD-B375-5EEE5A647189}" dt="2022-11-10T15:11:09.726" v="2727" actId="164"/>
          <ac:grpSpMkLst>
            <pc:docMk/>
            <pc:sldMk cId="3711200907" sldId="387"/>
            <ac:grpSpMk id="19" creationId="{EB134B53-120D-4D06-835A-B172B71C5BB7}"/>
          </ac:grpSpMkLst>
        </pc:grpChg>
        <pc:grpChg chg="add mod">
          <ac:chgData name="林胤宏" userId="0db0e926-2149-4ab2-a5ba-0202de5ca3e7" providerId="ADAL" clId="{82F451CC-E0D8-40AD-B375-5EEE5A647189}" dt="2022-11-11T09:12:45.866" v="3753" actId="14100"/>
          <ac:grpSpMkLst>
            <pc:docMk/>
            <pc:sldMk cId="3711200907" sldId="387"/>
            <ac:grpSpMk id="20" creationId="{E25393FC-6D36-4DD4-9DBA-8A348467B844}"/>
          </ac:grpSpMkLst>
        </pc:grpChg>
        <pc:picChg chg="add mod">
          <ac:chgData name="林胤宏" userId="0db0e926-2149-4ab2-a5ba-0202de5ca3e7" providerId="ADAL" clId="{82F451CC-E0D8-40AD-B375-5EEE5A647189}" dt="2022-11-10T15:10:06.656" v="2717" actId="1076"/>
          <ac:picMkLst>
            <pc:docMk/>
            <pc:sldMk cId="3711200907" sldId="387"/>
            <ac:picMk id="5" creationId="{DB4D6CC3-6EB4-4AF7-8DB1-F70A3BAEA628}"/>
          </ac:picMkLst>
        </pc:picChg>
        <pc:picChg chg="del">
          <ac:chgData name="林胤宏" userId="0db0e926-2149-4ab2-a5ba-0202de5ca3e7" providerId="ADAL" clId="{82F451CC-E0D8-40AD-B375-5EEE5A647189}" dt="2022-11-09T13:16:04.158" v="1351" actId="478"/>
          <ac:picMkLst>
            <pc:docMk/>
            <pc:sldMk cId="3711200907" sldId="387"/>
            <ac:picMk id="6" creationId="{A5384F8B-E3D7-477C-912D-B9EA84441147}"/>
          </ac:picMkLst>
        </pc:picChg>
        <pc:picChg chg="add mod">
          <ac:chgData name="林胤宏" userId="0db0e926-2149-4ab2-a5ba-0202de5ca3e7" providerId="ADAL" clId="{82F451CC-E0D8-40AD-B375-5EEE5A647189}" dt="2022-11-10T15:11:09.726" v="2727" actId="164"/>
          <ac:picMkLst>
            <pc:docMk/>
            <pc:sldMk cId="3711200907" sldId="387"/>
            <ac:picMk id="7" creationId="{AAC102D6-287C-4858-8866-41445DB4A778}"/>
          </ac:picMkLst>
        </pc:picChg>
        <pc:picChg chg="del">
          <ac:chgData name="林胤宏" userId="0db0e926-2149-4ab2-a5ba-0202de5ca3e7" providerId="ADAL" clId="{82F451CC-E0D8-40AD-B375-5EEE5A647189}" dt="2022-11-09T13:16:04.903" v="1352" actId="478"/>
          <ac:picMkLst>
            <pc:docMk/>
            <pc:sldMk cId="3711200907" sldId="387"/>
            <ac:picMk id="8" creationId="{56ADBA64-0372-43AA-9D22-89ED0722B8B2}"/>
          </ac:picMkLst>
        </pc:picChg>
        <pc:picChg chg="add mod">
          <ac:chgData name="林胤宏" userId="0db0e926-2149-4ab2-a5ba-0202de5ca3e7" providerId="ADAL" clId="{82F451CC-E0D8-40AD-B375-5EEE5A647189}" dt="2022-11-11T08:46:39.289" v="3643" actId="1076"/>
          <ac:picMkLst>
            <pc:docMk/>
            <pc:sldMk cId="3711200907" sldId="387"/>
            <ac:picMk id="22" creationId="{EE269EFC-C501-422B-92C4-0FDB318801FF}"/>
          </ac:picMkLst>
        </pc:picChg>
        <pc:cxnChg chg="add mod">
          <ac:chgData name="林胤宏" userId="0db0e926-2149-4ab2-a5ba-0202de5ca3e7" providerId="ADAL" clId="{82F451CC-E0D8-40AD-B375-5EEE5A647189}" dt="2022-11-11T06:27:12.421" v="3117" actId="478"/>
          <ac:cxnSpMkLst>
            <pc:docMk/>
            <pc:sldMk cId="3711200907" sldId="387"/>
            <ac:cxnSpMk id="11" creationId="{E69054B1-CA7E-4BB1-B4FF-D0F5EFBC63D8}"/>
          </ac:cxnSpMkLst>
        </pc:cxnChg>
        <pc:cxnChg chg="del mod">
          <ac:chgData name="林胤宏" userId="0db0e926-2149-4ab2-a5ba-0202de5ca3e7" providerId="ADAL" clId="{82F451CC-E0D8-40AD-B375-5EEE5A647189}" dt="2022-11-09T13:16:05.990" v="1353" actId="478"/>
          <ac:cxnSpMkLst>
            <pc:docMk/>
            <pc:sldMk cId="3711200907" sldId="387"/>
            <ac:cxnSpMk id="13" creationId="{98E99FDD-A5AC-4DD8-8ACF-04D9E0750092}"/>
          </ac:cxnSpMkLst>
        </pc:cxnChg>
        <pc:cxnChg chg="add mod">
          <ac:chgData name="林胤宏" userId="0db0e926-2149-4ab2-a5ba-0202de5ca3e7" providerId="ADAL" clId="{82F451CC-E0D8-40AD-B375-5EEE5A647189}" dt="2022-11-10T13:32:55.744" v="2513" actId="164"/>
          <ac:cxnSpMkLst>
            <pc:docMk/>
            <pc:sldMk cId="3711200907" sldId="387"/>
            <ac:cxnSpMk id="13" creationId="{B256B230-E204-4D3B-BD12-6078F687C94B}"/>
          </ac:cxnSpMkLst>
        </pc:cxnChg>
      </pc:sldChg>
      <pc:sldChg chg="modSp mod">
        <pc:chgData name="林胤宏" userId="0db0e926-2149-4ab2-a5ba-0202de5ca3e7" providerId="ADAL" clId="{82F451CC-E0D8-40AD-B375-5EEE5A647189}" dt="2022-11-11T08:44:42.479" v="3638"/>
        <pc:sldMkLst>
          <pc:docMk/>
          <pc:sldMk cId="30669127" sldId="388"/>
        </pc:sldMkLst>
        <pc:spChg chg="mod">
          <ac:chgData name="林胤宏" userId="0db0e926-2149-4ab2-a5ba-0202de5ca3e7" providerId="ADAL" clId="{82F451CC-E0D8-40AD-B375-5EEE5A647189}" dt="2022-11-11T08:44:42.479" v="3638"/>
          <ac:spMkLst>
            <pc:docMk/>
            <pc:sldMk cId="30669127" sldId="388"/>
            <ac:spMk id="4" creationId="{00000000-0000-0000-0000-000000000000}"/>
          </ac:spMkLst>
        </pc:spChg>
      </pc:sldChg>
      <pc:sldChg chg="addSp delSp modSp mod ord modNotesTx">
        <pc:chgData name="林胤宏" userId="0db0e926-2149-4ab2-a5ba-0202de5ca3e7" providerId="ADAL" clId="{82F451CC-E0D8-40AD-B375-5EEE5A647189}" dt="2022-11-11T06:43:43.033" v="3259" actId="20577"/>
        <pc:sldMkLst>
          <pc:docMk/>
          <pc:sldMk cId="1897245596" sldId="391"/>
        </pc:sldMkLst>
        <pc:spChg chg="mod">
          <ac:chgData name="林胤宏" userId="0db0e926-2149-4ab2-a5ba-0202de5ca3e7" providerId="ADAL" clId="{82F451CC-E0D8-40AD-B375-5EEE5A647189}" dt="2022-11-11T06:32:23.235" v="3154" actId="20577"/>
          <ac:spMkLst>
            <pc:docMk/>
            <pc:sldMk cId="1897245596" sldId="391"/>
            <ac:spMk id="2" creationId="{AA402D6C-E500-48A5-AB1A-C7ECD6D3433D}"/>
          </ac:spMkLst>
        </pc:spChg>
        <pc:spChg chg="add mod">
          <ac:chgData name="林胤宏" userId="0db0e926-2149-4ab2-a5ba-0202de5ca3e7" providerId="ADAL" clId="{82F451CC-E0D8-40AD-B375-5EEE5A647189}" dt="2022-11-11T06:43:43.033" v="3259" actId="20577"/>
          <ac:spMkLst>
            <pc:docMk/>
            <pc:sldMk cId="1897245596" sldId="391"/>
            <ac:spMk id="4" creationId="{82C08AF5-44A9-44FE-BF3B-1566E166A916}"/>
          </ac:spMkLst>
        </pc:spChg>
        <pc:spChg chg="add del mod">
          <ac:chgData name="林胤宏" userId="0db0e926-2149-4ab2-a5ba-0202de5ca3e7" providerId="ADAL" clId="{82F451CC-E0D8-40AD-B375-5EEE5A647189}" dt="2022-11-11T06:35:49.531" v="3210" actId="21"/>
          <ac:spMkLst>
            <pc:docMk/>
            <pc:sldMk cId="1897245596" sldId="391"/>
            <ac:spMk id="5" creationId="{9E3CB414-B870-4708-8720-8CC151822600}"/>
          </ac:spMkLst>
        </pc:spChg>
        <pc:spChg chg="del mod">
          <ac:chgData name="林胤宏" userId="0db0e926-2149-4ab2-a5ba-0202de5ca3e7" providerId="ADAL" clId="{82F451CC-E0D8-40AD-B375-5EEE5A647189}" dt="2022-11-09T09:31:16.368" v="852" actId="478"/>
          <ac:spMkLst>
            <pc:docMk/>
            <pc:sldMk cId="1897245596" sldId="391"/>
            <ac:spMk id="5" creationId="{AA104BCB-9540-424E-8858-081260E6A4D2}"/>
          </ac:spMkLst>
        </pc:spChg>
        <pc:spChg chg="add del mod">
          <ac:chgData name="林胤宏" userId="0db0e926-2149-4ab2-a5ba-0202de5ca3e7" providerId="ADAL" clId="{82F451CC-E0D8-40AD-B375-5EEE5A647189}" dt="2022-11-11T06:36:05.126" v="3216" actId="478"/>
          <ac:spMkLst>
            <pc:docMk/>
            <pc:sldMk cId="1897245596" sldId="391"/>
            <ac:spMk id="7" creationId="{B8DA76F5-2405-4C07-AD50-3925191B0070}"/>
          </ac:spMkLst>
        </pc:spChg>
        <pc:grpChg chg="del">
          <ac:chgData name="林胤宏" userId="0db0e926-2149-4ab2-a5ba-0202de5ca3e7" providerId="ADAL" clId="{82F451CC-E0D8-40AD-B375-5EEE5A647189}" dt="2022-11-09T09:30:34.363" v="836" actId="478"/>
          <ac:grpSpMkLst>
            <pc:docMk/>
            <pc:sldMk cId="1897245596" sldId="391"/>
            <ac:grpSpMk id="6" creationId="{AFDC73AF-A34B-6388-09FD-C8C4AA852B41}"/>
          </ac:grpSpMkLst>
        </pc:grpChg>
        <pc:picChg chg="del">
          <ac:chgData name="林胤宏" userId="0db0e926-2149-4ab2-a5ba-0202de5ca3e7" providerId="ADAL" clId="{82F451CC-E0D8-40AD-B375-5EEE5A647189}" dt="2022-11-09T09:30:34.894" v="837" actId="478"/>
          <ac:picMkLst>
            <pc:docMk/>
            <pc:sldMk cId="1897245596" sldId="391"/>
            <ac:picMk id="14" creationId="{923A3DFE-D60C-47AB-9D68-6D844BA18B3F}"/>
          </ac:picMkLst>
        </pc:picChg>
        <pc:picChg chg="add mod">
          <ac:chgData name="林胤宏" userId="0db0e926-2149-4ab2-a5ba-0202de5ca3e7" providerId="ADAL" clId="{82F451CC-E0D8-40AD-B375-5EEE5A647189}" dt="2022-11-11T06:43:35.671" v="3254" actId="1076"/>
          <ac:picMkLst>
            <pc:docMk/>
            <pc:sldMk cId="1897245596" sldId="391"/>
            <ac:picMk id="1026" creationId="{11C9A74D-F267-4FAA-A7ED-0C0879235D21}"/>
          </ac:picMkLst>
        </pc:picChg>
        <pc:cxnChg chg="del">
          <ac:chgData name="林胤宏" userId="0db0e926-2149-4ab2-a5ba-0202de5ca3e7" providerId="ADAL" clId="{82F451CC-E0D8-40AD-B375-5EEE5A647189}" dt="2022-11-09T09:31:17.223" v="853" actId="478"/>
          <ac:cxnSpMkLst>
            <pc:docMk/>
            <pc:sldMk cId="1897245596" sldId="391"/>
            <ac:cxnSpMk id="8" creationId="{EC7AB556-C36A-44ED-84DB-D6EC5FF7E091}"/>
          </ac:cxnSpMkLst>
        </pc:cxnChg>
      </pc:sldChg>
      <pc:sldChg chg="addSp delSp modSp mod ord addCm delCm">
        <pc:chgData name="林胤宏" userId="0db0e926-2149-4ab2-a5ba-0202de5ca3e7" providerId="ADAL" clId="{82F451CC-E0D8-40AD-B375-5EEE5A647189}" dt="2022-11-11T07:49:45.950" v="3463"/>
        <pc:sldMkLst>
          <pc:docMk/>
          <pc:sldMk cId="1978330694" sldId="393"/>
        </pc:sldMkLst>
        <pc:spChg chg="mod">
          <ac:chgData name="林胤宏" userId="0db0e926-2149-4ab2-a5ba-0202de5ca3e7" providerId="ADAL" clId="{82F451CC-E0D8-40AD-B375-5EEE5A647189}" dt="2022-11-09T10:34:47.494" v="1177" actId="20577"/>
          <ac:spMkLst>
            <pc:docMk/>
            <pc:sldMk cId="1978330694" sldId="393"/>
            <ac:spMk id="2" creationId="{AA402D6C-E500-48A5-AB1A-C7ECD6D3433D}"/>
          </ac:spMkLst>
        </pc:spChg>
        <pc:spChg chg="add mod">
          <ac:chgData name="林胤宏" userId="0db0e926-2149-4ab2-a5ba-0202de5ca3e7" providerId="ADAL" clId="{82F451CC-E0D8-40AD-B375-5EEE5A647189}" dt="2022-11-10T08:57:01.821" v="1652" actId="113"/>
          <ac:spMkLst>
            <pc:docMk/>
            <pc:sldMk cId="1978330694" sldId="393"/>
            <ac:spMk id="4" creationId="{32254AE6-A310-4A1B-87EB-185481E6D3B0}"/>
          </ac:spMkLst>
        </pc:spChg>
        <pc:spChg chg="del mod topLvl">
          <ac:chgData name="林胤宏" userId="0db0e926-2149-4ab2-a5ba-0202de5ca3e7" providerId="ADAL" clId="{82F451CC-E0D8-40AD-B375-5EEE5A647189}" dt="2022-11-09T09:35:27.537" v="877" actId="478"/>
          <ac:spMkLst>
            <pc:docMk/>
            <pc:sldMk cId="1978330694" sldId="393"/>
            <ac:spMk id="5" creationId="{AA104BCB-9540-424E-8858-081260E6A4D2}"/>
          </ac:spMkLst>
        </pc:spChg>
        <pc:spChg chg="add del mod">
          <ac:chgData name="林胤宏" userId="0db0e926-2149-4ab2-a5ba-0202de5ca3e7" providerId="ADAL" clId="{82F451CC-E0D8-40AD-B375-5EEE5A647189}" dt="2022-11-09T09:35:31.435" v="882" actId="478"/>
          <ac:spMkLst>
            <pc:docMk/>
            <pc:sldMk cId="1978330694" sldId="393"/>
            <ac:spMk id="6" creationId="{9D6DF5B8-8CA8-ABC0-029F-DEB6A2DC28DD}"/>
          </ac:spMkLst>
        </pc:spChg>
        <pc:spChg chg="add del mod">
          <ac:chgData name="林胤宏" userId="0db0e926-2149-4ab2-a5ba-0202de5ca3e7" providerId="ADAL" clId="{82F451CC-E0D8-40AD-B375-5EEE5A647189}" dt="2022-11-09T09:35:34.898" v="884" actId="478"/>
          <ac:spMkLst>
            <pc:docMk/>
            <pc:sldMk cId="1978330694" sldId="393"/>
            <ac:spMk id="15" creationId="{DD9186F4-2F0A-4A02-90C2-FCA2F6E53B18}"/>
          </ac:spMkLst>
        </pc:spChg>
        <pc:spChg chg="add mod">
          <ac:chgData name="林胤宏" userId="0db0e926-2149-4ab2-a5ba-0202de5ca3e7" providerId="ADAL" clId="{82F451CC-E0D8-40AD-B375-5EEE5A647189}" dt="2022-11-09T10:32:45.404" v="1148" actId="164"/>
          <ac:spMkLst>
            <pc:docMk/>
            <pc:sldMk cId="1978330694" sldId="393"/>
            <ac:spMk id="17" creationId="{F0F5E040-6D12-4DB1-BF90-C24885EC2FEE}"/>
          </ac:spMkLst>
        </pc:spChg>
        <pc:spChg chg="add mod">
          <ac:chgData name="林胤宏" userId="0db0e926-2149-4ab2-a5ba-0202de5ca3e7" providerId="ADAL" clId="{82F451CC-E0D8-40AD-B375-5EEE5A647189}" dt="2022-11-09T10:32:45.404" v="1148" actId="164"/>
          <ac:spMkLst>
            <pc:docMk/>
            <pc:sldMk cId="1978330694" sldId="393"/>
            <ac:spMk id="19" creationId="{0D813555-7719-4DC3-A3E1-3CD592676AD7}"/>
          </ac:spMkLst>
        </pc:spChg>
        <pc:spChg chg="add mod">
          <ac:chgData name="林胤宏" userId="0db0e926-2149-4ab2-a5ba-0202de5ca3e7" providerId="ADAL" clId="{82F451CC-E0D8-40AD-B375-5EEE5A647189}" dt="2022-11-09T10:32:45.404" v="1148" actId="164"/>
          <ac:spMkLst>
            <pc:docMk/>
            <pc:sldMk cId="1978330694" sldId="393"/>
            <ac:spMk id="22" creationId="{B3FB24E5-9DEB-4117-8640-1893C3BD9EA9}"/>
          </ac:spMkLst>
        </pc:spChg>
        <pc:spChg chg="add mod">
          <ac:chgData name="林胤宏" userId="0db0e926-2149-4ab2-a5ba-0202de5ca3e7" providerId="ADAL" clId="{82F451CC-E0D8-40AD-B375-5EEE5A647189}" dt="2022-11-09T10:32:45.404" v="1148" actId="164"/>
          <ac:spMkLst>
            <pc:docMk/>
            <pc:sldMk cId="1978330694" sldId="393"/>
            <ac:spMk id="23" creationId="{791505C3-CC44-417C-9DE2-1D545E620020}"/>
          </ac:spMkLst>
        </pc:spChg>
        <pc:spChg chg="add del mod">
          <ac:chgData name="林胤宏" userId="0db0e926-2149-4ab2-a5ba-0202de5ca3e7" providerId="ADAL" clId="{82F451CC-E0D8-40AD-B375-5EEE5A647189}" dt="2022-11-09T10:33:59.983" v="1154" actId="478"/>
          <ac:spMkLst>
            <pc:docMk/>
            <pc:sldMk cId="1978330694" sldId="393"/>
            <ac:spMk id="26" creationId="{7439900A-7ED5-4BC2-ABBC-2C1DB786B1BE}"/>
          </ac:spMkLst>
        </pc:spChg>
        <pc:spChg chg="add del mod">
          <ac:chgData name="林胤宏" userId="0db0e926-2149-4ab2-a5ba-0202de5ca3e7" providerId="ADAL" clId="{82F451CC-E0D8-40AD-B375-5EEE5A647189}" dt="2022-11-09T10:33:59.184" v="1153" actId="478"/>
          <ac:spMkLst>
            <pc:docMk/>
            <pc:sldMk cId="1978330694" sldId="393"/>
            <ac:spMk id="27" creationId="{891624EE-3011-4E93-807E-AAB739CB0E9B}"/>
          </ac:spMkLst>
        </pc:spChg>
        <pc:spChg chg="add del mod">
          <ac:chgData name="林胤宏" userId="0db0e926-2149-4ab2-a5ba-0202de5ca3e7" providerId="ADAL" clId="{82F451CC-E0D8-40AD-B375-5EEE5A647189}" dt="2022-11-09T10:10:07.564" v="1045"/>
          <ac:spMkLst>
            <pc:docMk/>
            <pc:sldMk cId="1978330694" sldId="393"/>
            <ac:spMk id="28" creationId="{35978556-A0B8-42FB-B161-657A1FBB40F7}"/>
          </ac:spMkLst>
        </pc:spChg>
        <pc:spChg chg="add mod">
          <ac:chgData name="林胤宏" userId="0db0e926-2149-4ab2-a5ba-0202de5ca3e7" providerId="ADAL" clId="{82F451CC-E0D8-40AD-B375-5EEE5A647189}" dt="2022-11-09T10:32:45.404" v="1148" actId="164"/>
          <ac:spMkLst>
            <pc:docMk/>
            <pc:sldMk cId="1978330694" sldId="393"/>
            <ac:spMk id="29" creationId="{ED202228-4C6A-4535-9212-BB0AB175CE3D}"/>
          </ac:spMkLst>
        </pc:spChg>
        <pc:spChg chg="add mod">
          <ac:chgData name="林胤宏" userId="0db0e926-2149-4ab2-a5ba-0202de5ca3e7" providerId="ADAL" clId="{82F451CC-E0D8-40AD-B375-5EEE5A647189}" dt="2022-11-09T10:32:45.404" v="1148" actId="164"/>
          <ac:spMkLst>
            <pc:docMk/>
            <pc:sldMk cId="1978330694" sldId="393"/>
            <ac:spMk id="32" creationId="{F8F8ADF0-37C3-4CC3-9609-B1D93DD79A3B}"/>
          </ac:spMkLst>
        </pc:spChg>
        <pc:spChg chg="add mod">
          <ac:chgData name="林胤宏" userId="0db0e926-2149-4ab2-a5ba-0202de5ca3e7" providerId="ADAL" clId="{82F451CC-E0D8-40AD-B375-5EEE5A647189}" dt="2022-11-09T10:32:45.404" v="1148" actId="164"/>
          <ac:spMkLst>
            <pc:docMk/>
            <pc:sldMk cId="1978330694" sldId="393"/>
            <ac:spMk id="33" creationId="{46D6774F-FB3D-445D-83B5-D86DD7FB4FA5}"/>
          </ac:spMkLst>
        </pc:spChg>
        <pc:spChg chg="add mod">
          <ac:chgData name="林胤宏" userId="0db0e926-2149-4ab2-a5ba-0202de5ca3e7" providerId="ADAL" clId="{82F451CC-E0D8-40AD-B375-5EEE5A647189}" dt="2022-11-09T10:32:45.404" v="1148" actId="164"/>
          <ac:spMkLst>
            <pc:docMk/>
            <pc:sldMk cId="1978330694" sldId="393"/>
            <ac:spMk id="35" creationId="{C1043F09-CB13-4B30-B0FF-8410D02E0406}"/>
          </ac:spMkLst>
        </pc:spChg>
        <pc:spChg chg="add mod">
          <ac:chgData name="林胤宏" userId="0db0e926-2149-4ab2-a5ba-0202de5ca3e7" providerId="ADAL" clId="{82F451CC-E0D8-40AD-B375-5EEE5A647189}" dt="2022-11-09T10:32:45.404" v="1148" actId="164"/>
          <ac:spMkLst>
            <pc:docMk/>
            <pc:sldMk cId="1978330694" sldId="393"/>
            <ac:spMk id="36" creationId="{0E02D655-D418-46A2-81F6-7244A7F6F3D5}"/>
          </ac:spMkLst>
        </pc:spChg>
        <pc:spChg chg="add mod">
          <ac:chgData name="林胤宏" userId="0db0e926-2149-4ab2-a5ba-0202de5ca3e7" providerId="ADAL" clId="{82F451CC-E0D8-40AD-B375-5EEE5A647189}" dt="2022-11-09T10:33:05.616" v="1149" actId="164"/>
          <ac:spMkLst>
            <pc:docMk/>
            <pc:sldMk cId="1978330694" sldId="393"/>
            <ac:spMk id="42" creationId="{1090A02A-38F0-40D3-A7B8-11E02D3B30A4}"/>
          </ac:spMkLst>
        </pc:spChg>
        <pc:spChg chg="add mod">
          <ac:chgData name="林胤宏" userId="0db0e926-2149-4ab2-a5ba-0202de5ca3e7" providerId="ADAL" clId="{82F451CC-E0D8-40AD-B375-5EEE5A647189}" dt="2022-11-09T10:33:05.616" v="1149" actId="164"/>
          <ac:spMkLst>
            <pc:docMk/>
            <pc:sldMk cId="1978330694" sldId="393"/>
            <ac:spMk id="43" creationId="{8891824E-059A-4AD0-9130-BCDB80138B4B}"/>
          </ac:spMkLst>
        </pc:spChg>
        <pc:spChg chg="add mod">
          <ac:chgData name="林胤宏" userId="0db0e926-2149-4ab2-a5ba-0202de5ca3e7" providerId="ADAL" clId="{82F451CC-E0D8-40AD-B375-5EEE5A647189}" dt="2022-11-09T10:33:05.616" v="1149" actId="164"/>
          <ac:spMkLst>
            <pc:docMk/>
            <pc:sldMk cId="1978330694" sldId="393"/>
            <ac:spMk id="46" creationId="{555EAE8D-14E2-4346-98D6-8C930A07E07E}"/>
          </ac:spMkLst>
        </pc:spChg>
        <pc:spChg chg="add mod">
          <ac:chgData name="林胤宏" userId="0db0e926-2149-4ab2-a5ba-0202de5ca3e7" providerId="ADAL" clId="{82F451CC-E0D8-40AD-B375-5EEE5A647189}" dt="2022-11-09T10:33:05.616" v="1149" actId="164"/>
          <ac:spMkLst>
            <pc:docMk/>
            <pc:sldMk cId="1978330694" sldId="393"/>
            <ac:spMk id="47" creationId="{1097FC25-004C-48F3-8BB4-FC1722F9A218}"/>
          </ac:spMkLst>
        </pc:spChg>
        <pc:grpChg chg="add del">
          <ac:chgData name="林胤宏" userId="0db0e926-2149-4ab2-a5ba-0202de5ca3e7" providerId="ADAL" clId="{82F451CC-E0D8-40AD-B375-5EEE5A647189}" dt="2022-11-09T09:35:27.537" v="877" actId="478"/>
          <ac:grpSpMkLst>
            <pc:docMk/>
            <pc:sldMk cId="1978330694" sldId="393"/>
            <ac:grpSpMk id="11" creationId="{3C7A2D7E-6B22-40E3-BC54-B9B333C579B1}"/>
          </ac:grpSpMkLst>
        </pc:grpChg>
        <pc:grpChg chg="add mod">
          <ac:chgData name="林胤宏" userId="0db0e926-2149-4ab2-a5ba-0202de5ca3e7" providerId="ADAL" clId="{82F451CC-E0D8-40AD-B375-5EEE5A647189}" dt="2022-11-09T10:32:45.404" v="1148" actId="164"/>
          <ac:grpSpMkLst>
            <pc:docMk/>
            <pc:sldMk cId="1978330694" sldId="393"/>
            <ac:grpSpMk id="34" creationId="{CAAAEAC4-3FD8-4655-A7FB-ED9AACD49E18}"/>
          </ac:grpSpMkLst>
        </pc:grpChg>
        <pc:grpChg chg="add mod">
          <ac:chgData name="林胤宏" userId="0db0e926-2149-4ab2-a5ba-0202de5ca3e7" providerId="ADAL" clId="{82F451CC-E0D8-40AD-B375-5EEE5A647189}" dt="2022-11-09T10:33:05.616" v="1149" actId="164"/>
          <ac:grpSpMkLst>
            <pc:docMk/>
            <pc:sldMk cId="1978330694" sldId="393"/>
            <ac:grpSpMk id="37" creationId="{407DD75F-10BA-454A-A7EF-BE4896B08544}"/>
          </ac:grpSpMkLst>
        </pc:grpChg>
        <pc:grpChg chg="add mod">
          <ac:chgData name="林胤宏" userId="0db0e926-2149-4ab2-a5ba-0202de5ca3e7" providerId="ADAL" clId="{82F451CC-E0D8-40AD-B375-5EEE5A647189}" dt="2022-11-09T10:32:15.171" v="1146" actId="164"/>
          <ac:grpSpMkLst>
            <pc:docMk/>
            <pc:sldMk cId="1978330694" sldId="393"/>
            <ac:grpSpMk id="48" creationId="{1132148D-86EB-4975-8AA4-2BCB76E07104}"/>
          </ac:grpSpMkLst>
        </pc:grpChg>
        <pc:grpChg chg="add mod">
          <ac:chgData name="林胤宏" userId="0db0e926-2149-4ab2-a5ba-0202de5ca3e7" providerId="ADAL" clId="{82F451CC-E0D8-40AD-B375-5EEE5A647189}" dt="2022-11-09T10:32:45.404" v="1148" actId="164"/>
          <ac:grpSpMkLst>
            <pc:docMk/>
            <pc:sldMk cId="1978330694" sldId="393"/>
            <ac:grpSpMk id="49" creationId="{C8FE5AEE-3C7B-4067-8EB7-4679C01DCC4A}"/>
          </ac:grpSpMkLst>
        </pc:grpChg>
        <pc:grpChg chg="add del mod">
          <ac:chgData name="林胤宏" userId="0db0e926-2149-4ab2-a5ba-0202de5ca3e7" providerId="ADAL" clId="{82F451CC-E0D8-40AD-B375-5EEE5A647189}" dt="2022-11-09T10:33:31.572" v="1151" actId="478"/>
          <ac:grpSpMkLst>
            <pc:docMk/>
            <pc:sldMk cId="1978330694" sldId="393"/>
            <ac:grpSpMk id="50" creationId="{7F49B364-31DE-4547-956B-2C2B3CF7E939}"/>
          </ac:grpSpMkLst>
        </pc:grpChg>
        <pc:picChg chg="add mod">
          <ac:chgData name="林胤宏" userId="0db0e926-2149-4ab2-a5ba-0202de5ca3e7" providerId="ADAL" clId="{82F451CC-E0D8-40AD-B375-5EEE5A647189}" dt="2022-11-09T10:32:45.404" v="1148" actId="164"/>
          <ac:picMkLst>
            <pc:docMk/>
            <pc:sldMk cId="1978330694" sldId="393"/>
            <ac:picMk id="8" creationId="{327E8E37-8484-4FB0-8FCD-76C4E4597832}"/>
          </ac:picMkLst>
        </pc:picChg>
        <pc:picChg chg="add del">
          <ac:chgData name="林胤宏" userId="0db0e926-2149-4ab2-a5ba-0202de5ca3e7" providerId="ADAL" clId="{82F451CC-E0D8-40AD-B375-5EEE5A647189}" dt="2022-11-09T09:35:28.763" v="879" actId="478"/>
          <ac:picMkLst>
            <pc:docMk/>
            <pc:sldMk cId="1978330694" sldId="393"/>
            <ac:picMk id="9" creationId="{DA42D7CB-BBE8-4290-AEF1-19B3F844AF2E}"/>
          </ac:picMkLst>
        </pc:picChg>
        <pc:picChg chg="del topLvl">
          <ac:chgData name="林胤宏" userId="0db0e926-2149-4ab2-a5ba-0202de5ca3e7" providerId="ADAL" clId="{82F451CC-E0D8-40AD-B375-5EEE5A647189}" dt="2022-11-09T09:35:32.400" v="883" actId="478"/>
          <ac:picMkLst>
            <pc:docMk/>
            <pc:sldMk cId="1978330694" sldId="393"/>
            <ac:picMk id="10" creationId="{D850EB18-0044-47A8-A9E3-209184A6219E}"/>
          </ac:picMkLst>
        </pc:picChg>
        <pc:picChg chg="add del">
          <ac:chgData name="林胤宏" userId="0db0e926-2149-4ab2-a5ba-0202de5ca3e7" providerId="ADAL" clId="{82F451CC-E0D8-40AD-B375-5EEE5A647189}" dt="2022-11-09T09:35:29.568" v="880" actId="478"/>
          <ac:picMkLst>
            <pc:docMk/>
            <pc:sldMk cId="1978330694" sldId="393"/>
            <ac:picMk id="13" creationId="{248E217C-B9E5-4D1A-B29B-4DDA6389AC16}"/>
          </ac:picMkLst>
        </pc:picChg>
        <pc:picChg chg="add mod">
          <ac:chgData name="林胤宏" userId="0db0e926-2149-4ab2-a5ba-0202de5ca3e7" providerId="ADAL" clId="{82F451CC-E0D8-40AD-B375-5EEE5A647189}" dt="2022-11-09T10:32:45.404" v="1148" actId="164"/>
          <ac:picMkLst>
            <pc:docMk/>
            <pc:sldMk cId="1978330694" sldId="393"/>
            <ac:picMk id="14" creationId="{B0F0AD15-85E8-44AA-B22F-95E03C73D05E}"/>
          </ac:picMkLst>
        </pc:picChg>
        <pc:picChg chg="del">
          <ac:chgData name="林胤宏" userId="0db0e926-2149-4ab2-a5ba-0202de5ca3e7" providerId="ADAL" clId="{82F451CC-E0D8-40AD-B375-5EEE5A647189}" dt="2022-11-09T09:34:44.402" v="860" actId="478"/>
          <ac:picMkLst>
            <pc:docMk/>
            <pc:sldMk cId="1978330694" sldId="393"/>
            <ac:picMk id="16" creationId="{226E4752-C2D3-4637-B55A-03AE11496825}"/>
          </ac:picMkLst>
        </pc:picChg>
        <pc:picChg chg="add del">
          <ac:chgData name="林胤宏" userId="0db0e926-2149-4ab2-a5ba-0202de5ca3e7" providerId="ADAL" clId="{82F451CC-E0D8-40AD-B375-5EEE5A647189}" dt="2022-11-09T09:35:28.141" v="878" actId="478"/>
          <ac:picMkLst>
            <pc:docMk/>
            <pc:sldMk cId="1978330694" sldId="393"/>
            <ac:picMk id="18" creationId="{4DC8AC82-E0E4-4B0B-876A-E3A6F648FFDB}"/>
          </ac:picMkLst>
        </pc:picChg>
        <pc:picChg chg="add mod">
          <ac:chgData name="林胤宏" userId="0db0e926-2149-4ab2-a5ba-0202de5ca3e7" providerId="ADAL" clId="{82F451CC-E0D8-40AD-B375-5EEE5A647189}" dt="2022-11-09T10:32:45.404" v="1148" actId="164"/>
          <ac:picMkLst>
            <pc:docMk/>
            <pc:sldMk cId="1978330694" sldId="393"/>
            <ac:picMk id="21" creationId="{01BF13FF-3378-4920-8425-AE1AE382B312}"/>
          </ac:picMkLst>
        </pc:picChg>
        <pc:picChg chg="add mod">
          <ac:chgData name="林胤宏" userId="0db0e926-2149-4ab2-a5ba-0202de5ca3e7" providerId="ADAL" clId="{82F451CC-E0D8-40AD-B375-5EEE5A647189}" dt="2022-11-09T10:32:45.404" v="1148" actId="164"/>
          <ac:picMkLst>
            <pc:docMk/>
            <pc:sldMk cId="1978330694" sldId="393"/>
            <ac:picMk id="25" creationId="{82C55AD8-5292-4692-AAD0-29DC23FEE824}"/>
          </ac:picMkLst>
        </pc:picChg>
        <pc:picChg chg="add mod">
          <ac:chgData name="林胤宏" userId="0db0e926-2149-4ab2-a5ba-0202de5ca3e7" providerId="ADAL" clId="{82F451CC-E0D8-40AD-B375-5EEE5A647189}" dt="2022-11-09T10:32:45.404" v="1148" actId="164"/>
          <ac:picMkLst>
            <pc:docMk/>
            <pc:sldMk cId="1978330694" sldId="393"/>
            <ac:picMk id="31" creationId="{74C5AA6A-AFE7-48E6-8CF8-AB6D09125C28}"/>
          </ac:picMkLst>
        </pc:picChg>
        <pc:picChg chg="add del mod">
          <ac:chgData name="林胤宏" userId="0db0e926-2149-4ab2-a5ba-0202de5ca3e7" providerId="ADAL" clId="{82F451CC-E0D8-40AD-B375-5EEE5A647189}" dt="2022-11-09T10:21:17.850" v="1071" actId="478"/>
          <ac:picMkLst>
            <pc:docMk/>
            <pc:sldMk cId="1978330694" sldId="393"/>
            <ac:picMk id="39" creationId="{7DC7FB8F-6F41-401D-BBD3-A5243CB35097}"/>
          </ac:picMkLst>
        </pc:picChg>
        <pc:picChg chg="add mod modCrop">
          <ac:chgData name="林胤宏" userId="0db0e926-2149-4ab2-a5ba-0202de5ca3e7" providerId="ADAL" clId="{82F451CC-E0D8-40AD-B375-5EEE5A647189}" dt="2022-11-09T10:33:05.616" v="1149" actId="164"/>
          <ac:picMkLst>
            <pc:docMk/>
            <pc:sldMk cId="1978330694" sldId="393"/>
            <ac:picMk id="41" creationId="{EC678FCB-0392-4AA3-BE04-1A8BDF7355D6}"/>
          </ac:picMkLst>
        </pc:picChg>
        <pc:picChg chg="add mod">
          <ac:chgData name="林胤宏" userId="0db0e926-2149-4ab2-a5ba-0202de5ca3e7" providerId="ADAL" clId="{82F451CC-E0D8-40AD-B375-5EEE5A647189}" dt="2022-11-09T10:33:05.616" v="1149" actId="164"/>
          <ac:picMkLst>
            <pc:docMk/>
            <pc:sldMk cId="1978330694" sldId="393"/>
            <ac:picMk id="45" creationId="{90C19A3B-34F3-4462-BAEA-8E9EBEDB9734}"/>
          </ac:picMkLst>
        </pc:picChg>
        <pc:picChg chg="add mod">
          <ac:chgData name="林胤宏" userId="0db0e926-2149-4ab2-a5ba-0202de5ca3e7" providerId="ADAL" clId="{82F451CC-E0D8-40AD-B375-5EEE5A647189}" dt="2022-11-09T10:34:07.738" v="1156" actId="1076"/>
          <ac:picMkLst>
            <pc:docMk/>
            <pc:sldMk cId="1978330694" sldId="393"/>
            <ac:picMk id="52" creationId="{FCA3F5FD-FAED-46FB-96B3-EE4CC4D1B507}"/>
          </ac:picMkLst>
        </pc:picChg>
      </pc:sldChg>
      <pc:sldChg chg="addSp delSp modSp mod ord modNotesTx">
        <pc:chgData name="林胤宏" userId="0db0e926-2149-4ab2-a5ba-0202de5ca3e7" providerId="ADAL" clId="{82F451CC-E0D8-40AD-B375-5EEE5A647189}" dt="2022-11-11T08:21:31.230" v="3634"/>
        <pc:sldMkLst>
          <pc:docMk/>
          <pc:sldMk cId="2863836317" sldId="395"/>
        </pc:sldMkLst>
        <pc:spChg chg="mod">
          <ac:chgData name="林胤宏" userId="0db0e926-2149-4ab2-a5ba-0202de5ca3e7" providerId="ADAL" clId="{82F451CC-E0D8-40AD-B375-5EEE5A647189}" dt="2022-11-11T03:36:57.285" v="3037" actId="20577"/>
          <ac:spMkLst>
            <pc:docMk/>
            <pc:sldMk cId="2863836317" sldId="395"/>
            <ac:spMk id="2" creationId="{AA402D6C-E500-48A5-AB1A-C7ECD6D3433D}"/>
          </ac:spMkLst>
        </pc:spChg>
        <pc:spChg chg="mod">
          <ac:chgData name="林胤宏" userId="0db0e926-2149-4ab2-a5ba-0202de5ca3e7" providerId="ADAL" clId="{82F451CC-E0D8-40AD-B375-5EEE5A647189}" dt="2022-11-11T08:21:31.230" v="3634"/>
          <ac:spMkLst>
            <pc:docMk/>
            <pc:sldMk cId="2863836317" sldId="395"/>
            <ac:spMk id="6" creationId="{FB71061B-59E0-45E8-8DC8-248B693F39E6}"/>
          </ac:spMkLst>
        </pc:spChg>
        <pc:spChg chg="add mod">
          <ac:chgData name="林胤宏" userId="0db0e926-2149-4ab2-a5ba-0202de5ca3e7" providerId="ADAL" clId="{82F451CC-E0D8-40AD-B375-5EEE5A647189}" dt="2022-11-09T08:03:24.089" v="660" actId="20577"/>
          <ac:spMkLst>
            <pc:docMk/>
            <pc:sldMk cId="2863836317" sldId="395"/>
            <ac:spMk id="9" creationId="{8A72E4C4-94D4-4BD7-A3C1-75FAD4297878}"/>
          </ac:spMkLst>
        </pc:spChg>
        <pc:grpChg chg="del">
          <ac:chgData name="林胤宏" userId="0db0e926-2149-4ab2-a5ba-0202de5ca3e7" providerId="ADAL" clId="{82F451CC-E0D8-40AD-B375-5EEE5A647189}" dt="2022-11-09T07:25:21.549" v="222" actId="478"/>
          <ac:grpSpMkLst>
            <pc:docMk/>
            <pc:sldMk cId="2863836317" sldId="395"/>
            <ac:grpSpMk id="4" creationId="{9468222D-7D44-4F1F-BB0F-A5AC8614E693}"/>
          </ac:grpSpMkLst>
        </pc:grpChg>
        <pc:picChg chg="add mod">
          <ac:chgData name="林胤宏" userId="0db0e926-2149-4ab2-a5ba-0202de5ca3e7" providerId="ADAL" clId="{82F451CC-E0D8-40AD-B375-5EEE5A647189}" dt="2022-11-11T02:02:40.631" v="2808" actId="14100"/>
          <ac:picMkLst>
            <pc:docMk/>
            <pc:sldMk cId="2863836317" sldId="395"/>
            <ac:picMk id="7" creationId="{31CD2B12-E072-44FE-A972-FBCAF360DD1B}"/>
          </ac:picMkLst>
        </pc:picChg>
      </pc:sldChg>
      <pc:sldChg chg="addSp delSp modSp mod modNotesTx">
        <pc:chgData name="林胤宏" userId="0db0e926-2149-4ab2-a5ba-0202de5ca3e7" providerId="ADAL" clId="{82F451CC-E0D8-40AD-B375-5EEE5A647189}" dt="2022-11-11T08:54:08.939" v="3681" actId="14100"/>
        <pc:sldMkLst>
          <pc:docMk/>
          <pc:sldMk cId="2960625931" sldId="396"/>
        </pc:sldMkLst>
        <pc:spChg chg="mod">
          <ac:chgData name="林胤宏" userId="0db0e926-2149-4ab2-a5ba-0202de5ca3e7" providerId="ADAL" clId="{82F451CC-E0D8-40AD-B375-5EEE5A647189}" dt="2022-11-10T03:43:20.097" v="1633" actId="20577"/>
          <ac:spMkLst>
            <pc:docMk/>
            <pc:sldMk cId="2960625931" sldId="396"/>
            <ac:spMk id="2" creationId="{00000000-0000-0000-0000-000000000000}"/>
          </ac:spMkLst>
        </pc:spChg>
        <pc:spChg chg="del">
          <ac:chgData name="林胤宏" userId="0db0e926-2149-4ab2-a5ba-0202de5ca3e7" providerId="ADAL" clId="{82F451CC-E0D8-40AD-B375-5EEE5A647189}" dt="2022-11-10T03:34:28.589" v="1535" actId="478"/>
          <ac:spMkLst>
            <pc:docMk/>
            <pc:sldMk cId="2960625931" sldId="396"/>
            <ac:spMk id="4" creationId="{00000000-0000-0000-0000-000000000000}"/>
          </ac:spMkLst>
        </pc:spChg>
        <pc:spChg chg="del">
          <ac:chgData name="林胤宏" userId="0db0e926-2149-4ab2-a5ba-0202de5ca3e7" providerId="ADAL" clId="{82F451CC-E0D8-40AD-B375-5EEE5A647189}" dt="2022-11-10T03:34:26.445" v="1534" actId="478"/>
          <ac:spMkLst>
            <pc:docMk/>
            <pc:sldMk cId="2960625931" sldId="396"/>
            <ac:spMk id="6" creationId="{E6BD8AB0-8223-4656-9612-92D05E566169}"/>
          </ac:spMkLst>
        </pc:spChg>
        <pc:spChg chg="add del">
          <ac:chgData name="林胤宏" userId="0db0e926-2149-4ab2-a5ba-0202de5ca3e7" providerId="ADAL" clId="{82F451CC-E0D8-40AD-B375-5EEE5A647189}" dt="2022-11-10T03:34:38.124" v="1537" actId="478"/>
          <ac:spMkLst>
            <pc:docMk/>
            <pc:sldMk cId="2960625931" sldId="396"/>
            <ac:spMk id="7" creationId="{E8E0D87C-3A6B-401B-A013-37A3FAEA3AC0}"/>
          </ac:spMkLst>
        </pc:spChg>
        <pc:spChg chg="add mod">
          <ac:chgData name="林胤宏" userId="0db0e926-2149-4ab2-a5ba-0202de5ca3e7" providerId="ADAL" clId="{82F451CC-E0D8-40AD-B375-5EEE5A647189}" dt="2022-11-10T03:39:26.259" v="1585" actId="20577"/>
          <ac:spMkLst>
            <pc:docMk/>
            <pc:sldMk cId="2960625931" sldId="396"/>
            <ac:spMk id="8" creationId="{969C24AA-D52A-4C0D-9DC6-D3AE589CE6E3}"/>
          </ac:spMkLst>
        </pc:spChg>
        <pc:spChg chg="add mod">
          <ac:chgData name="林胤宏" userId="0db0e926-2149-4ab2-a5ba-0202de5ca3e7" providerId="ADAL" clId="{82F451CC-E0D8-40AD-B375-5EEE5A647189}" dt="2022-11-11T08:54:08.939" v="3681" actId="14100"/>
          <ac:spMkLst>
            <pc:docMk/>
            <pc:sldMk cId="2960625931" sldId="396"/>
            <ac:spMk id="12" creationId="{8AAA92F5-EE8B-494E-A815-A578A03277F9}"/>
          </ac:spMkLst>
        </pc:spChg>
        <pc:picChg chg="add mod">
          <ac:chgData name="林胤宏" userId="0db0e926-2149-4ab2-a5ba-0202de5ca3e7" providerId="ADAL" clId="{82F451CC-E0D8-40AD-B375-5EEE5A647189}" dt="2022-11-11T03:30:46.091" v="3027" actId="1076"/>
          <ac:picMkLst>
            <pc:docMk/>
            <pc:sldMk cId="2960625931" sldId="396"/>
            <ac:picMk id="10" creationId="{DFF0CA6C-B135-4FC9-899C-982F7851EA1C}"/>
          </ac:picMkLst>
        </pc:picChg>
      </pc:sldChg>
      <pc:sldChg chg="del">
        <pc:chgData name="林胤宏" userId="0db0e926-2149-4ab2-a5ba-0202de5ca3e7" providerId="ADAL" clId="{82F451CC-E0D8-40AD-B375-5EEE5A647189}" dt="2022-11-11T07:45:38.474" v="3455" actId="47"/>
        <pc:sldMkLst>
          <pc:docMk/>
          <pc:sldMk cId="1105922695" sldId="398"/>
        </pc:sldMkLst>
      </pc:sldChg>
      <pc:sldChg chg="del">
        <pc:chgData name="林胤宏" userId="0db0e926-2149-4ab2-a5ba-0202de5ca3e7" providerId="ADAL" clId="{82F451CC-E0D8-40AD-B375-5EEE5A647189}" dt="2022-11-11T03:00:54.014" v="3021" actId="47"/>
        <pc:sldMkLst>
          <pc:docMk/>
          <pc:sldMk cId="1769509011" sldId="400"/>
        </pc:sldMkLst>
      </pc:sldChg>
      <pc:sldChg chg="modSp mod ord modNotesTx">
        <pc:chgData name="林胤宏" userId="0db0e926-2149-4ab2-a5ba-0202de5ca3e7" providerId="ADAL" clId="{82F451CC-E0D8-40AD-B375-5EEE5A647189}" dt="2022-11-11T09:36:10.039" v="3771" actId="20577"/>
        <pc:sldMkLst>
          <pc:docMk/>
          <pc:sldMk cId="2704600265" sldId="401"/>
        </pc:sldMkLst>
        <pc:spChg chg="mod">
          <ac:chgData name="林胤宏" userId="0db0e926-2149-4ab2-a5ba-0202de5ca3e7" providerId="ADAL" clId="{82F451CC-E0D8-40AD-B375-5EEE5A647189}" dt="2022-11-11T03:00:51.133" v="3020" actId="20577"/>
          <ac:spMkLst>
            <pc:docMk/>
            <pc:sldMk cId="2704600265" sldId="401"/>
            <ac:spMk id="2" creationId="{5B2709CD-C4B8-4A2B-9798-D586769262DB}"/>
          </ac:spMkLst>
        </pc:spChg>
      </pc:sldChg>
      <pc:sldChg chg="delSp modSp mod ord modNotesTx">
        <pc:chgData name="林胤宏" userId="0db0e926-2149-4ab2-a5ba-0202de5ca3e7" providerId="ADAL" clId="{82F451CC-E0D8-40AD-B375-5EEE5A647189}" dt="2022-11-10T12:28:33.217" v="2292" actId="20577"/>
        <pc:sldMkLst>
          <pc:docMk/>
          <pc:sldMk cId="2979203070" sldId="402"/>
        </pc:sldMkLst>
        <pc:spChg chg="mod">
          <ac:chgData name="林胤宏" userId="0db0e926-2149-4ab2-a5ba-0202de5ca3e7" providerId="ADAL" clId="{82F451CC-E0D8-40AD-B375-5EEE5A647189}" dt="2022-11-10T11:45:34.806" v="1874" actId="20577"/>
          <ac:spMkLst>
            <pc:docMk/>
            <pc:sldMk cId="2979203070" sldId="402"/>
            <ac:spMk id="2" creationId="{00000000-0000-0000-0000-000000000000}"/>
          </ac:spMkLst>
        </pc:spChg>
        <pc:spChg chg="mod topLvl">
          <ac:chgData name="林胤宏" userId="0db0e926-2149-4ab2-a5ba-0202de5ca3e7" providerId="ADAL" clId="{82F451CC-E0D8-40AD-B375-5EEE5A647189}" dt="2022-11-10T11:55:53.073" v="1939" actId="207"/>
          <ac:spMkLst>
            <pc:docMk/>
            <pc:sldMk cId="2979203070" sldId="402"/>
            <ac:spMk id="6" creationId="{4AF4314C-00DE-454E-BECE-B1300D12A9FE}"/>
          </ac:spMkLst>
        </pc:spChg>
        <pc:spChg chg="del mod topLvl">
          <ac:chgData name="林胤宏" userId="0db0e926-2149-4ab2-a5ba-0202de5ca3e7" providerId="ADAL" clId="{82F451CC-E0D8-40AD-B375-5EEE5A647189}" dt="2022-11-09T04:05:52.793" v="127" actId="478"/>
          <ac:spMkLst>
            <pc:docMk/>
            <pc:sldMk cId="2979203070" sldId="402"/>
            <ac:spMk id="8" creationId="{D06B078B-F04F-4AF9-B041-3D4AFC8A4266}"/>
          </ac:spMkLst>
        </pc:spChg>
        <pc:grpChg chg="del mod">
          <ac:chgData name="林胤宏" userId="0db0e926-2149-4ab2-a5ba-0202de5ca3e7" providerId="ADAL" clId="{82F451CC-E0D8-40AD-B375-5EEE5A647189}" dt="2022-11-09T04:05:52.793" v="127" actId="478"/>
          <ac:grpSpMkLst>
            <pc:docMk/>
            <pc:sldMk cId="2979203070" sldId="402"/>
            <ac:grpSpMk id="9" creationId="{B5436E2C-4DB3-481C-98D9-6A2270C888EC}"/>
          </ac:grpSpMkLst>
        </pc:grpChg>
      </pc:sldChg>
      <pc:sldChg chg="del">
        <pc:chgData name="林胤宏" userId="0db0e926-2149-4ab2-a5ba-0202de5ca3e7" providerId="ADAL" clId="{82F451CC-E0D8-40AD-B375-5EEE5A647189}" dt="2022-11-10T14:59:00.654" v="2683" actId="47"/>
        <pc:sldMkLst>
          <pc:docMk/>
          <pc:sldMk cId="1774752884" sldId="403"/>
        </pc:sldMkLst>
      </pc:sldChg>
      <pc:sldChg chg="del">
        <pc:chgData name="林胤宏" userId="0db0e926-2149-4ab2-a5ba-0202de5ca3e7" providerId="ADAL" clId="{82F451CC-E0D8-40AD-B375-5EEE5A647189}" dt="2022-11-11T07:45:42.153" v="3456" actId="47"/>
        <pc:sldMkLst>
          <pc:docMk/>
          <pc:sldMk cId="356771215" sldId="405"/>
        </pc:sldMkLst>
      </pc:sldChg>
      <pc:sldChg chg="delSp modSp add mod modNotesTx">
        <pc:chgData name="林胤宏" userId="0db0e926-2149-4ab2-a5ba-0202de5ca3e7" providerId="ADAL" clId="{82F451CC-E0D8-40AD-B375-5EEE5A647189}" dt="2022-11-11T01:40:46.260" v="2753" actId="20577"/>
        <pc:sldMkLst>
          <pc:docMk/>
          <pc:sldMk cId="2699370648" sldId="406"/>
        </pc:sldMkLst>
        <pc:spChg chg="mod topLvl">
          <ac:chgData name="林胤宏" userId="0db0e926-2149-4ab2-a5ba-0202de5ca3e7" providerId="ADAL" clId="{82F451CC-E0D8-40AD-B375-5EEE5A647189}" dt="2022-11-11T01:40:46.260" v="2753" actId="20577"/>
          <ac:spMkLst>
            <pc:docMk/>
            <pc:sldMk cId="2699370648" sldId="406"/>
            <ac:spMk id="6" creationId="{4AF4314C-00DE-454E-BECE-B1300D12A9FE}"/>
          </ac:spMkLst>
        </pc:spChg>
        <pc:spChg chg="del mod topLvl">
          <ac:chgData name="林胤宏" userId="0db0e926-2149-4ab2-a5ba-0202de5ca3e7" providerId="ADAL" clId="{82F451CC-E0D8-40AD-B375-5EEE5A647189}" dt="2022-11-10T13:00:15.171" v="2359" actId="478"/>
          <ac:spMkLst>
            <pc:docMk/>
            <pc:sldMk cId="2699370648" sldId="406"/>
            <ac:spMk id="8" creationId="{D06B078B-F04F-4AF9-B041-3D4AFC8A4266}"/>
          </ac:spMkLst>
        </pc:spChg>
        <pc:grpChg chg="del mod">
          <ac:chgData name="林胤宏" userId="0db0e926-2149-4ab2-a5ba-0202de5ca3e7" providerId="ADAL" clId="{82F451CC-E0D8-40AD-B375-5EEE5A647189}" dt="2022-11-10T13:00:15.171" v="2359" actId="478"/>
          <ac:grpSpMkLst>
            <pc:docMk/>
            <pc:sldMk cId="2699370648" sldId="406"/>
            <ac:grpSpMk id="9" creationId="{B5436E2C-4DB3-481C-98D9-6A2270C888EC}"/>
          </ac:grpSpMkLst>
        </pc:grpChg>
      </pc:sldChg>
      <pc:sldChg chg="modSp add mod modNotesTx">
        <pc:chgData name="林胤宏" userId="0db0e926-2149-4ab2-a5ba-0202de5ca3e7" providerId="ADAL" clId="{82F451CC-E0D8-40AD-B375-5EEE5A647189}" dt="2022-11-10T08:57:08.863" v="1653" actId="113"/>
        <pc:sldMkLst>
          <pc:docMk/>
          <pc:sldMk cId="1682475816" sldId="407"/>
        </pc:sldMkLst>
        <pc:spChg chg="mod">
          <ac:chgData name="林胤宏" userId="0db0e926-2149-4ab2-a5ba-0202de5ca3e7" providerId="ADAL" clId="{82F451CC-E0D8-40AD-B375-5EEE5A647189}" dt="2022-11-09T10:35:00.740" v="1185" actId="20577"/>
          <ac:spMkLst>
            <pc:docMk/>
            <pc:sldMk cId="1682475816" sldId="407"/>
            <ac:spMk id="2" creationId="{AA402D6C-E500-48A5-AB1A-C7ECD6D3433D}"/>
          </ac:spMkLst>
        </pc:spChg>
        <pc:spChg chg="mod">
          <ac:chgData name="林胤宏" userId="0db0e926-2149-4ab2-a5ba-0202de5ca3e7" providerId="ADAL" clId="{82F451CC-E0D8-40AD-B375-5EEE5A647189}" dt="2022-11-10T08:57:08.863" v="1653" actId="113"/>
          <ac:spMkLst>
            <pc:docMk/>
            <pc:sldMk cId="1682475816" sldId="407"/>
            <ac:spMk id="4" creationId="{32254AE6-A310-4A1B-87EB-185481E6D3B0}"/>
          </ac:spMkLst>
        </pc:spChg>
      </pc:sldChg>
      <pc:sldChg chg="addSp delSp modSp add mod ord modNotesTx">
        <pc:chgData name="林胤宏" userId="0db0e926-2149-4ab2-a5ba-0202de5ca3e7" providerId="ADAL" clId="{82F451CC-E0D8-40AD-B375-5EEE5A647189}" dt="2022-11-11T09:14:57.252" v="3770" actId="207"/>
        <pc:sldMkLst>
          <pc:docMk/>
          <pc:sldMk cId="2141249239" sldId="408"/>
        </pc:sldMkLst>
        <pc:spChg chg="mod">
          <ac:chgData name="林胤宏" userId="0db0e926-2149-4ab2-a5ba-0202de5ca3e7" providerId="ADAL" clId="{82F451CC-E0D8-40AD-B375-5EEE5A647189}" dt="2022-11-11T06:58:58.044" v="3285" actId="20577"/>
          <ac:spMkLst>
            <pc:docMk/>
            <pc:sldMk cId="2141249239" sldId="408"/>
            <ac:spMk id="2" creationId="{00000000-0000-0000-0000-000000000000}"/>
          </ac:spMkLst>
        </pc:spChg>
        <pc:spChg chg="add mod">
          <ac:chgData name="林胤宏" userId="0db0e926-2149-4ab2-a5ba-0202de5ca3e7" providerId="ADAL" clId="{82F451CC-E0D8-40AD-B375-5EEE5A647189}" dt="2022-11-11T09:14:57.252" v="3770" actId="207"/>
          <ac:spMkLst>
            <pc:docMk/>
            <pc:sldMk cId="2141249239" sldId="408"/>
            <ac:spMk id="4" creationId="{5A1AF35A-F2D6-45B4-BB83-858E72B15700}"/>
          </ac:spMkLst>
        </pc:spChg>
        <pc:grpChg chg="add mod">
          <ac:chgData name="林胤宏" userId="0db0e926-2149-4ab2-a5ba-0202de5ca3e7" providerId="ADAL" clId="{82F451CC-E0D8-40AD-B375-5EEE5A647189}" dt="2022-11-11T09:14:32.242" v="3768" actId="1076"/>
          <ac:grpSpMkLst>
            <pc:docMk/>
            <pc:sldMk cId="2141249239" sldId="408"/>
            <ac:grpSpMk id="34" creationId="{1207B565-5906-4E1D-AB99-0F84D1A299F5}"/>
          </ac:grpSpMkLst>
        </pc:grpChg>
        <pc:picChg chg="add del mod ord modCrop">
          <ac:chgData name="林胤宏" userId="0db0e926-2149-4ab2-a5ba-0202de5ca3e7" providerId="ADAL" clId="{82F451CC-E0D8-40AD-B375-5EEE5A647189}" dt="2022-11-09T15:23:38.595" v="1378" actId="478"/>
          <ac:picMkLst>
            <pc:docMk/>
            <pc:sldMk cId="2141249239" sldId="408"/>
            <ac:picMk id="4" creationId="{6108E317-955D-4F3E-9801-BCD59DA8D396}"/>
          </ac:picMkLst>
        </pc:picChg>
        <pc:picChg chg="add del mod ord">
          <ac:chgData name="林胤宏" userId="0db0e926-2149-4ab2-a5ba-0202de5ca3e7" providerId="ADAL" clId="{82F451CC-E0D8-40AD-B375-5EEE5A647189}" dt="2022-11-09T15:25:59.644" v="1397" actId="478"/>
          <ac:picMkLst>
            <pc:docMk/>
            <pc:sldMk cId="2141249239" sldId="408"/>
            <ac:picMk id="6" creationId="{3223BD15-1334-4E5B-91A0-440114B544A4}"/>
          </ac:picMkLst>
        </pc:picChg>
        <pc:picChg chg="add del mod">
          <ac:chgData name="林胤宏" userId="0db0e926-2149-4ab2-a5ba-0202de5ca3e7" providerId="ADAL" clId="{82F451CC-E0D8-40AD-B375-5EEE5A647189}" dt="2022-11-09T15:26:00.261" v="1399" actId="478"/>
          <ac:picMkLst>
            <pc:docMk/>
            <pc:sldMk cId="2141249239" sldId="408"/>
            <ac:picMk id="8" creationId="{9A5743F2-411A-46F9-A7B2-ADBC013DF02B}"/>
          </ac:picMkLst>
        </pc:picChg>
        <pc:picChg chg="add mod modCrop">
          <ac:chgData name="林胤宏" userId="0db0e926-2149-4ab2-a5ba-0202de5ca3e7" providerId="ADAL" clId="{82F451CC-E0D8-40AD-B375-5EEE5A647189}" dt="2022-11-09T15:34:29.942" v="1451" actId="14100"/>
          <ac:picMkLst>
            <pc:docMk/>
            <pc:sldMk cId="2141249239" sldId="408"/>
            <ac:picMk id="14" creationId="{9AE491BC-3613-4802-8002-59841E90A60F}"/>
          </ac:picMkLst>
        </pc:picChg>
        <pc:picChg chg="add mod modCrop">
          <ac:chgData name="林胤宏" userId="0db0e926-2149-4ab2-a5ba-0202de5ca3e7" providerId="ADAL" clId="{82F451CC-E0D8-40AD-B375-5EEE5A647189}" dt="2022-11-11T09:14:21.361" v="3767" actId="14100"/>
          <ac:picMkLst>
            <pc:docMk/>
            <pc:sldMk cId="2141249239" sldId="408"/>
            <ac:picMk id="16" creationId="{E30E1686-7EDE-4AB0-A8F2-6F47951686A2}"/>
          </ac:picMkLst>
        </pc:picChg>
        <pc:cxnChg chg="add del mod">
          <ac:chgData name="林胤宏" userId="0db0e926-2149-4ab2-a5ba-0202de5ca3e7" providerId="ADAL" clId="{82F451CC-E0D8-40AD-B375-5EEE5A647189}" dt="2022-11-09T15:26:01.671" v="1401" actId="478"/>
          <ac:cxnSpMkLst>
            <pc:docMk/>
            <pc:sldMk cId="2141249239" sldId="408"/>
            <ac:cxnSpMk id="10" creationId="{9A72DA29-292B-4237-BE47-9903EFA13BED}"/>
          </ac:cxnSpMkLst>
        </pc:cxnChg>
        <pc:cxnChg chg="add del mod">
          <ac:chgData name="林胤宏" userId="0db0e926-2149-4ab2-a5ba-0202de5ca3e7" providerId="ADAL" clId="{82F451CC-E0D8-40AD-B375-5EEE5A647189}" dt="2022-11-09T15:26:01.107" v="1400" actId="478"/>
          <ac:cxnSpMkLst>
            <pc:docMk/>
            <pc:sldMk cId="2141249239" sldId="408"/>
            <ac:cxnSpMk id="11" creationId="{EE13B344-CD6F-41DF-967E-C6F9AB3E95CA}"/>
          </ac:cxnSpMkLst>
        </pc:cxnChg>
        <pc:cxnChg chg="add del mod">
          <ac:chgData name="林胤宏" userId="0db0e926-2149-4ab2-a5ba-0202de5ca3e7" providerId="ADAL" clId="{82F451CC-E0D8-40AD-B375-5EEE5A647189}" dt="2022-11-09T15:33:11.099" v="1442" actId="478"/>
          <ac:cxnSpMkLst>
            <pc:docMk/>
            <pc:sldMk cId="2141249239" sldId="408"/>
            <ac:cxnSpMk id="18" creationId="{95C06CE5-E9EA-466A-A81C-9FDF24381284}"/>
          </ac:cxnSpMkLst>
        </pc:cxnChg>
        <pc:cxnChg chg="add del mod">
          <ac:chgData name="林胤宏" userId="0db0e926-2149-4ab2-a5ba-0202de5ca3e7" providerId="ADAL" clId="{82F451CC-E0D8-40AD-B375-5EEE5A647189}" dt="2022-11-09T15:33:09.324" v="1441" actId="478"/>
          <ac:cxnSpMkLst>
            <pc:docMk/>
            <pc:sldMk cId="2141249239" sldId="408"/>
            <ac:cxnSpMk id="21" creationId="{BDCEB428-5782-466F-8FF5-6C7C76F7E2CF}"/>
          </ac:cxnSpMkLst>
        </pc:cxnChg>
        <pc:cxnChg chg="add mod">
          <ac:chgData name="林胤宏" userId="0db0e926-2149-4ab2-a5ba-0202de5ca3e7" providerId="ADAL" clId="{82F451CC-E0D8-40AD-B375-5EEE5A647189}" dt="2022-11-09T15:34:37.502" v="1452" actId="14100"/>
          <ac:cxnSpMkLst>
            <pc:docMk/>
            <pc:sldMk cId="2141249239" sldId="408"/>
            <ac:cxnSpMk id="31" creationId="{4F4547DB-3D6E-4A60-8F6F-06536852D06C}"/>
          </ac:cxnSpMkLst>
        </pc:cxnChg>
        <pc:cxnChg chg="add mod">
          <ac:chgData name="林胤宏" userId="0db0e926-2149-4ab2-a5ba-0202de5ca3e7" providerId="ADAL" clId="{82F451CC-E0D8-40AD-B375-5EEE5A647189}" dt="2022-11-09T15:34:29.942" v="1451" actId="14100"/>
          <ac:cxnSpMkLst>
            <pc:docMk/>
            <pc:sldMk cId="2141249239" sldId="408"/>
            <ac:cxnSpMk id="33" creationId="{9738906F-28DF-4AFA-9CC8-1D312CEAF1BD}"/>
          </ac:cxnSpMkLst>
        </pc:cxnChg>
      </pc:sldChg>
      <pc:sldChg chg="addSp delSp modSp add mod ord modNotesTx">
        <pc:chgData name="林胤宏" userId="0db0e926-2149-4ab2-a5ba-0202de5ca3e7" providerId="ADAL" clId="{82F451CC-E0D8-40AD-B375-5EEE5A647189}" dt="2022-11-10T13:20:30.350" v="2485"/>
        <pc:sldMkLst>
          <pc:docMk/>
          <pc:sldMk cId="3418192389" sldId="409"/>
        </pc:sldMkLst>
        <pc:spChg chg="mod">
          <ac:chgData name="林胤宏" userId="0db0e926-2149-4ab2-a5ba-0202de5ca3e7" providerId="ADAL" clId="{82F451CC-E0D8-40AD-B375-5EEE5A647189}" dt="2022-11-10T11:30:07.865" v="1846"/>
          <ac:spMkLst>
            <pc:docMk/>
            <pc:sldMk cId="3418192389" sldId="409"/>
            <ac:spMk id="2" creationId="{00000000-0000-0000-0000-000000000000}"/>
          </ac:spMkLst>
        </pc:spChg>
        <pc:spChg chg="add mod">
          <ac:chgData name="林胤宏" userId="0db0e926-2149-4ab2-a5ba-0202de5ca3e7" providerId="ADAL" clId="{82F451CC-E0D8-40AD-B375-5EEE5A647189}" dt="2022-11-10T11:23:47.833" v="1823" actId="1076"/>
          <ac:spMkLst>
            <pc:docMk/>
            <pc:sldMk cId="3418192389" sldId="409"/>
            <ac:spMk id="19" creationId="{EAAB9286-DA48-4907-BC0F-2B0B3322122B}"/>
          </ac:spMkLst>
        </pc:spChg>
        <pc:grpChg chg="del">
          <ac:chgData name="林胤宏" userId="0db0e926-2149-4ab2-a5ba-0202de5ca3e7" providerId="ADAL" clId="{82F451CC-E0D8-40AD-B375-5EEE5A647189}" dt="2022-11-10T10:25:47.936" v="1717" actId="478"/>
          <ac:grpSpMkLst>
            <pc:docMk/>
            <pc:sldMk cId="3418192389" sldId="409"/>
            <ac:grpSpMk id="9" creationId="{B5436E2C-4DB3-481C-98D9-6A2270C888EC}"/>
          </ac:grpSpMkLst>
        </pc:grpChg>
        <pc:grpChg chg="add mod">
          <ac:chgData name="林胤宏" userId="0db0e926-2149-4ab2-a5ba-0202de5ca3e7" providerId="ADAL" clId="{82F451CC-E0D8-40AD-B375-5EEE5A647189}" dt="2022-11-10T11:28:58.684" v="1841" actId="164"/>
          <ac:grpSpMkLst>
            <pc:docMk/>
            <pc:sldMk cId="3418192389" sldId="409"/>
            <ac:grpSpMk id="22" creationId="{0044AEF7-6A89-41A8-85F3-FAB068199B4A}"/>
          </ac:grpSpMkLst>
        </pc:grpChg>
        <pc:grpChg chg="add mod">
          <ac:chgData name="林胤宏" userId="0db0e926-2149-4ab2-a5ba-0202de5ca3e7" providerId="ADAL" clId="{82F451CC-E0D8-40AD-B375-5EEE5A647189}" dt="2022-11-10T11:29:25.824" v="1845" actId="1076"/>
          <ac:grpSpMkLst>
            <pc:docMk/>
            <pc:sldMk cId="3418192389" sldId="409"/>
            <ac:grpSpMk id="34" creationId="{8A382D5E-20C8-41A9-AE50-F5F277F8A7C6}"/>
          </ac:grpSpMkLst>
        </pc:grpChg>
        <pc:picChg chg="add del mod">
          <ac:chgData name="林胤宏" userId="0db0e926-2149-4ab2-a5ba-0202de5ca3e7" providerId="ADAL" clId="{82F451CC-E0D8-40AD-B375-5EEE5A647189}" dt="2022-11-10T11:15:47.005" v="1744" actId="478"/>
          <ac:picMkLst>
            <pc:docMk/>
            <pc:sldMk cId="3418192389" sldId="409"/>
            <ac:picMk id="7" creationId="{5BA90C03-8A5C-474B-8A3C-5D78F83A0A5D}"/>
          </ac:picMkLst>
        </pc:picChg>
        <pc:picChg chg="add mod ord modCrop">
          <ac:chgData name="林胤宏" userId="0db0e926-2149-4ab2-a5ba-0202de5ca3e7" providerId="ADAL" clId="{82F451CC-E0D8-40AD-B375-5EEE5A647189}" dt="2022-11-10T11:21:13.883" v="1799" actId="164"/>
          <ac:picMkLst>
            <pc:docMk/>
            <pc:sldMk cId="3418192389" sldId="409"/>
            <ac:picMk id="11" creationId="{5345FD86-AAF5-4AA6-A34F-F8D5DD91A9FA}"/>
          </ac:picMkLst>
        </pc:picChg>
        <pc:picChg chg="add mod modCrop">
          <ac:chgData name="林胤宏" userId="0db0e926-2149-4ab2-a5ba-0202de5ca3e7" providerId="ADAL" clId="{82F451CC-E0D8-40AD-B375-5EEE5A647189}" dt="2022-11-10T11:29:15.024" v="1843" actId="732"/>
          <ac:picMkLst>
            <pc:docMk/>
            <pc:sldMk cId="3418192389" sldId="409"/>
            <ac:picMk id="13" creationId="{9E08D718-3399-4C2E-8682-8CD19B232652}"/>
          </ac:picMkLst>
        </pc:picChg>
        <pc:picChg chg="add mod modCrop">
          <ac:chgData name="林胤宏" userId="0db0e926-2149-4ab2-a5ba-0202de5ca3e7" providerId="ADAL" clId="{82F451CC-E0D8-40AD-B375-5EEE5A647189}" dt="2022-11-10T11:28:58.684" v="1841" actId="164"/>
          <ac:picMkLst>
            <pc:docMk/>
            <pc:sldMk cId="3418192389" sldId="409"/>
            <ac:picMk id="21" creationId="{FDAE0AA9-8994-412C-A18F-1400EEAC6FB5}"/>
          </ac:picMkLst>
        </pc:picChg>
        <pc:cxnChg chg="add mod">
          <ac:chgData name="林胤宏" userId="0db0e926-2149-4ab2-a5ba-0202de5ca3e7" providerId="ADAL" clId="{82F451CC-E0D8-40AD-B375-5EEE5A647189}" dt="2022-11-10T11:21:13.883" v="1799" actId="164"/>
          <ac:cxnSpMkLst>
            <pc:docMk/>
            <pc:sldMk cId="3418192389" sldId="409"/>
            <ac:cxnSpMk id="15" creationId="{0C3E50BC-A224-4A88-A172-D6F204EC8352}"/>
          </ac:cxnSpMkLst>
        </pc:cxnChg>
        <pc:cxnChg chg="add mod">
          <ac:chgData name="林胤宏" userId="0db0e926-2149-4ab2-a5ba-0202de5ca3e7" providerId="ADAL" clId="{82F451CC-E0D8-40AD-B375-5EEE5A647189}" dt="2022-11-10T11:28:58.684" v="1841" actId="164"/>
          <ac:cxnSpMkLst>
            <pc:docMk/>
            <pc:sldMk cId="3418192389" sldId="409"/>
            <ac:cxnSpMk id="24" creationId="{0E9914D7-C61F-4A33-8A6D-55AF99770EB7}"/>
          </ac:cxnSpMkLst>
        </pc:cxnChg>
        <pc:cxnChg chg="add mod">
          <ac:chgData name="林胤宏" userId="0db0e926-2149-4ab2-a5ba-0202de5ca3e7" providerId="ADAL" clId="{82F451CC-E0D8-40AD-B375-5EEE5A647189}" dt="2022-11-10T11:28:58.684" v="1841" actId="164"/>
          <ac:cxnSpMkLst>
            <pc:docMk/>
            <pc:sldMk cId="3418192389" sldId="409"/>
            <ac:cxnSpMk id="25" creationId="{A842DB96-7A52-4BD4-A5F8-967C4DF50C95}"/>
          </ac:cxnSpMkLst>
        </pc:cxnChg>
      </pc:sldChg>
      <pc:sldChg chg="addSp delSp modSp add mod ord modNotesTx">
        <pc:chgData name="林胤宏" userId="0db0e926-2149-4ab2-a5ba-0202de5ca3e7" providerId="ADAL" clId="{82F451CC-E0D8-40AD-B375-5EEE5A647189}" dt="2022-11-11T06:25:00.152" v="3114" actId="20577"/>
        <pc:sldMkLst>
          <pc:docMk/>
          <pc:sldMk cId="946164987" sldId="410"/>
        </pc:sldMkLst>
        <pc:spChg chg="mod">
          <ac:chgData name="林胤宏" userId="0db0e926-2149-4ab2-a5ba-0202de5ca3e7" providerId="ADAL" clId="{82F451CC-E0D8-40AD-B375-5EEE5A647189}" dt="2022-11-10T15:11:43.801" v="2738" actId="20577"/>
          <ac:spMkLst>
            <pc:docMk/>
            <pc:sldMk cId="946164987" sldId="410"/>
            <ac:spMk id="2" creationId="{AA402D6C-E500-48A5-AB1A-C7ECD6D3433D}"/>
          </ac:spMkLst>
        </pc:spChg>
        <pc:spChg chg="add mod">
          <ac:chgData name="林胤宏" userId="0db0e926-2149-4ab2-a5ba-0202de5ca3e7" providerId="ADAL" clId="{82F451CC-E0D8-40AD-B375-5EEE5A647189}" dt="2022-11-11T02:10:05.232" v="2845" actId="207"/>
          <ac:spMkLst>
            <pc:docMk/>
            <pc:sldMk cId="946164987" sldId="410"/>
            <ac:spMk id="6" creationId="{85180ED8-B92F-4E2D-B13A-EEC011877748}"/>
          </ac:spMkLst>
        </pc:spChg>
        <pc:spChg chg="add mod">
          <ac:chgData name="林胤宏" userId="0db0e926-2149-4ab2-a5ba-0202de5ca3e7" providerId="ADAL" clId="{82F451CC-E0D8-40AD-B375-5EEE5A647189}" dt="2022-11-11T02:49:38.570" v="3018" actId="20577"/>
          <ac:spMkLst>
            <pc:docMk/>
            <pc:sldMk cId="946164987" sldId="410"/>
            <ac:spMk id="11" creationId="{4763A7F7-5CBB-4C00-9D3F-09744993E70E}"/>
          </ac:spMkLst>
        </pc:spChg>
        <pc:spChg chg="add mod">
          <ac:chgData name="林胤宏" userId="0db0e926-2149-4ab2-a5ba-0202de5ca3e7" providerId="ADAL" clId="{82F451CC-E0D8-40AD-B375-5EEE5A647189}" dt="2022-11-11T02:49:19.430" v="3014" actId="1076"/>
          <ac:spMkLst>
            <pc:docMk/>
            <pc:sldMk cId="946164987" sldId="410"/>
            <ac:spMk id="15" creationId="{9C278029-8F0A-45FE-BA80-746A6C83BC8F}"/>
          </ac:spMkLst>
        </pc:spChg>
        <pc:grpChg chg="add mod">
          <ac:chgData name="林胤宏" userId="0db0e926-2149-4ab2-a5ba-0202de5ca3e7" providerId="ADAL" clId="{82F451CC-E0D8-40AD-B375-5EEE5A647189}" dt="2022-11-11T02:49:27.972" v="3016" actId="1076"/>
          <ac:grpSpMkLst>
            <pc:docMk/>
            <pc:sldMk cId="946164987" sldId="410"/>
            <ac:grpSpMk id="14" creationId="{F406E005-8EC5-4132-B0E6-A19801FEB462}"/>
          </ac:grpSpMkLst>
        </pc:grpChg>
        <pc:picChg chg="add del mod">
          <ac:chgData name="林胤宏" userId="0db0e926-2149-4ab2-a5ba-0202de5ca3e7" providerId="ADAL" clId="{82F451CC-E0D8-40AD-B375-5EEE5A647189}" dt="2022-11-11T02:05:28.317" v="2810" actId="478"/>
          <ac:picMkLst>
            <pc:docMk/>
            <pc:sldMk cId="946164987" sldId="410"/>
            <ac:picMk id="5" creationId="{BEE2E583-525B-44E8-86F6-488B8FF423AC}"/>
          </ac:picMkLst>
        </pc:picChg>
        <pc:picChg chg="add mod">
          <ac:chgData name="林胤宏" userId="0db0e926-2149-4ab2-a5ba-0202de5ca3e7" providerId="ADAL" clId="{82F451CC-E0D8-40AD-B375-5EEE5A647189}" dt="2022-11-11T02:47:07.973" v="2998" actId="1076"/>
          <ac:picMkLst>
            <pc:docMk/>
            <pc:sldMk cId="946164987" sldId="410"/>
            <ac:picMk id="8" creationId="{A9386B2C-1FAF-46EC-92D9-B9E236653CEA}"/>
          </ac:picMkLst>
        </pc:picChg>
        <pc:picChg chg="add mod">
          <ac:chgData name="林胤宏" userId="0db0e926-2149-4ab2-a5ba-0202de5ca3e7" providerId="ADAL" clId="{82F451CC-E0D8-40AD-B375-5EEE5A647189}" dt="2022-11-11T02:47:01.529" v="2997" actId="164"/>
          <ac:picMkLst>
            <pc:docMk/>
            <pc:sldMk cId="946164987" sldId="410"/>
            <ac:picMk id="10" creationId="{6B6E38C6-F670-44CA-B4F8-ED2DF519EB40}"/>
          </ac:picMkLst>
        </pc:picChg>
        <pc:picChg chg="del">
          <ac:chgData name="林胤宏" userId="0db0e926-2149-4ab2-a5ba-0202de5ca3e7" providerId="ADAL" clId="{82F451CC-E0D8-40AD-B375-5EEE5A647189}" dt="2022-11-10T15:11:46.975" v="2739" actId="478"/>
          <ac:picMkLst>
            <pc:docMk/>
            <pc:sldMk cId="946164987" sldId="410"/>
            <ac:picMk id="1026" creationId="{11C9A74D-F267-4FAA-A7ED-0C0879235D21}"/>
          </ac:picMkLst>
        </pc:picChg>
        <pc:cxnChg chg="add mod">
          <ac:chgData name="林胤宏" userId="0db0e926-2149-4ab2-a5ba-0202de5ca3e7" providerId="ADAL" clId="{82F451CC-E0D8-40AD-B375-5EEE5A647189}" dt="2022-11-11T02:49:47.612" v="3019" actId="1076"/>
          <ac:cxnSpMkLst>
            <pc:docMk/>
            <pc:sldMk cId="946164987" sldId="410"/>
            <ac:cxnSpMk id="13" creationId="{3488D8B9-008C-411A-AB02-BD78BC21B196}"/>
          </ac:cxnSpMkLst>
        </pc:cxnChg>
        <pc:cxnChg chg="add del">
          <ac:chgData name="林胤宏" userId="0db0e926-2149-4ab2-a5ba-0202de5ca3e7" providerId="ADAL" clId="{82F451CC-E0D8-40AD-B375-5EEE5A647189}" dt="2022-11-11T02:47:58.983" v="3004" actId="11529"/>
          <ac:cxnSpMkLst>
            <pc:docMk/>
            <pc:sldMk cId="946164987" sldId="410"/>
            <ac:cxnSpMk id="17" creationId="{6EEEF4DE-A667-40AB-AE9C-2C0B418A5219}"/>
          </ac:cxnSpMkLst>
        </pc:cxnChg>
        <pc:cxnChg chg="add mod">
          <ac:chgData name="林胤宏" userId="0db0e926-2149-4ab2-a5ba-0202de5ca3e7" providerId="ADAL" clId="{82F451CC-E0D8-40AD-B375-5EEE5A647189}" dt="2022-11-11T02:48:22.363" v="3007" actId="693"/>
          <ac:cxnSpMkLst>
            <pc:docMk/>
            <pc:sldMk cId="946164987" sldId="410"/>
            <ac:cxnSpMk id="19" creationId="{E2F22093-B5AE-4F30-BDAA-71FA9BA979B4}"/>
          </ac:cxnSpMkLst>
        </pc:cxnChg>
        <pc:cxnChg chg="add mod">
          <ac:chgData name="林胤宏" userId="0db0e926-2149-4ab2-a5ba-0202de5ca3e7" providerId="ADAL" clId="{82F451CC-E0D8-40AD-B375-5EEE5A647189}" dt="2022-11-11T02:48:48.057" v="3010" actId="693"/>
          <ac:cxnSpMkLst>
            <pc:docMk/>
            <pc:sldMk cId="946164987" sldId="410"/>
            <ac:cxnSpMk id="21" creationId="{BCFCEE00-92B1-4DFF-96BB-F948101DC04D}"/>
          </ac:cxnSpMkLst>
        </pc:cxnChg>
      </pc:sldChg>
      <pc:sldChg chg="addSp delSp modSp add mod">
        <pc:chgData name="林胤宏" userId="0db0e926-2149-4ab2-a5ba-0202de5ca3e7" providerId="ADAL" clId="{82F451CC-E0D8-40AD-B375-5EEE5A647189}" dt="2022-11-11T02:22:38.845" v="2855" actId="1076"/>
        <pc:sldMkLst>
          <pc:docMk/>
          <pc:sldMk cId="4127452300" sldId="411"/>
        </pc:sldMkLst>
        <pc:picChg chg="add mod">
          <ac:chgData name="林胤宏" userId="0db0e926-2149-4ab2-a5ba-0202de5ca3e7" providerId="ADAL" clId="{82F451CC-E0D8-40AD-B375-5EEE5A647189}" dt="2022-11-11T02:22:38.845" v="2855" actId="1076"/>
          <ac:picMkLst>
            <pc:docMk/>
            <pc:sldMk cId="4127452300" sldId="411"/>
            <ac:picMk id="4" creationId="{3E84A5FE-89C8-456A-9C36-56F98C0409DF}"/>
          </ac:picMkLst>
        </pc:picChg>
        <pc:picChg chg="del">
          <ac:chgData name="林胤宏" userId="0db0e926-2149-4ab2-a5ba-0202de5ca3e7" providerId="ADAL" clId="{82F451CC-E0D8-40AD-B375-5EEE5A647189}" dt="2022-11-11T02:22:31.761" v="2851" actId="478"/>
          <ac:picMkLst>
            <pc:docMk/>
            <pc:sldMk cId="4127452300" sldId="411"/>
            <ac:picMk id="5" creationId="{BEE2E583-525B-44E8-86F6-488B8FF423AC}"/>
          </ac:picMkLst>
        </pc:picChg>
      </pc:sldChg>
      <pc:sldChg chg="addSp delSp modSp add mod">
        <pc:chgData name="林胤宏" userId="0db0e926-2149-4ab2-a5ba-0202de5ca3e7" providerId="ADAL" clId="{82F451CC-E0D8-40AD-B375-5EEE5A647189}" dt="2022-11-11T07:49:19.468" v="3461" actId="1076"/>
        <pc:sldMkLst>
          <pc:docMk/>
          <pc:sldMk cId="3562748916" sldId="412"/>
        </pc:sldMkLst>
        <pc:picChg chg="del">
          <ac:chgData name="林胤宏" userId="0db0e926-2149-4ab2-a5ba-0202de5ca3e7" providerId="ADAL" clId="{82F451CC-E0D8-40AD-B375-5EEE5A647189}" dt="2022-11-11T07:47:38.243" v="3457" actId="478"/>
          <ac:picMkLst>
            <pc:docMk/>
            <pc:sldMk cId="3562748916" sldId="412"/>
            <ac:picMk id="4" creationId="{3E84A5FE-89C8-456A-9C36-56F98C0409DF}"/>
          </ac:picMkLst>
        </pc:picChg>
        <pc:picChg chg="add mod">
          <ac:chgData name="林胤宏" userId="0db0e926-2149-4ab2-a5ba-0202de5ca3e7" providerId="ADAL" clId="{82F451CC-E0D8-40AD-B375-5EEE5A647189}" dt="2022-11-11T07:49:19.468" v="3461" actId="1076"/>
          <ac:picMkLst>
            <pc:docMk/>
            <pc:sldMk cId="3562748916" sldId="412"/>
            <ac:picMk id="6" creationId="{567CC346-C31B-4513-93E4-626863657702}"/>
          </ac:picMkLst>
        </pc:picChg>
      </pc:sldChg>
      <pc:sldChg chg="addSp delSp modSp add mod modNotesTx">
        <pc:chgData name="林胤宏" userId="0db0e926-2149-4ab2-a5ba-0202de5ca3e7" providerId="ADAL" clId="{82F451CC-E0D8-40AD-B375-5EEE5A647189}" dt="2022-11-11T09:09:49.593" v="3750" actId="14100"/>
        <pc:sldMkLst>
          <pc:docMk/>
          <pc:sldMk cId="1557673783" sldId="413"/>
        </pc:sldMkLst>
        <pc:spChg chg="del mod">
          <ac:chgData name="林胤宏" userId="0db0e926-2149-4ab2-a5ba-0202de5ca3e7" providerId="ADAL" clId="{82F451CC-E0D8-40AD-B375-5EEE5A647189}" dt="2022-11-11T07:25:57.308" v="3379" actId="478"/>
          <ac:spMkLst>
            <pc:docMk/>
            <pc:sldMk cId="1557673783" sldId="413"/>
            <ac:spMk id="4" creationId="{5A1AF35A-F2D6-45B4-BB83-858E72B15700}"/>
          </ac:spMkLst>
        </pc:spChg>
        <pc:spChg chg="add mod">
          <ac:chgData name="林胤宏" userId="0db0e926-2149-4ab2-a5ba-0202de5ca3e7" providerId="ADAL" clId="{82F451CC-E0D8-40AD-B375-5EEE5A647189}" dt="2022-11-11T08:08:54.009" v="3550" actId="20577"/>
          <ac:spMkLst>
            <pc:docMk/>
            <pc:sldMk cId="1557673783" sldId="413"/>
            <ac:spMk id="7" creationId="{DEE09F76-21EA-47EE-83EE-33428244781E}"/>
          </ac:spMkLst>
        </pc:spChg>
        <pc:spChg chg="add mod">
          <ac:chgData name="林胤宏" userId="0db0e926-2149-4ab2-a5ba-0202de5ca3e7" providerId="ADAL" clId="{82F451CC-E0D8-40AD-B375-5EEE5A647189}" dt="2022-11-11T08:11:20.677" v="3599" actId="12"/>
          <ac:spMkLst>
            <pc:docMk/>
            <pc:sldMk cId="1557673783" sldId="413"/>
            <ac:spMk id="18" creationId="{388ED14E-CDE0-4FEB-9E66-445C93D9CD36}"/>
          </ac:spMkLst>
        </pc:spChg>
        <pc:grpChg chg="del">
          <ac:chgData name="林胤宏" userId="0db0e926-2149-4ab2-a5ba-0202de5ca3e7" providerId="ADAL" clId="{82F451CC-E0D8-40AD-B375-5EEE5A647189}" dt="2022-11-11T07:25:23.725" v="3374" actId="478"/>
          <ac:grpSpMkLst>
            <pc:docMk/>
            <pc:sldMk cId="1557673783" sldId="413"/>
            <ac:grpSpMk id="34" creationId="{1207B565-5906-4E1D-AB99-0F84D1A299F5}"/>
          </ac:grpSpMkLst>
        </pc:grpChg>
        <pc:picChg chg="add del mod modCrop">
          <ac:chgData name="林胤宏" userId="0db0e926-2149-4ab2-a5ba-0202de5ca3e7" providerId="ADAL" clId="{82F451CC-E0D8-40AD-B375-5EEE5A647189}" dt="2022-11-11T07:41:03.816" v="3428" actId="478"/>
          <ac:picMkLst>
            <pc:docMk/>
            <pc:sldMk cId="1557673783" sldId="413"/>
            <ac:picMk id="6" creationId="{44ED67A4-C077-4C4C-B92D-87F098D3EDAC}"/>
          </ac:picMkLst>
        </pc:picChg>
        <pc:picChg chg="add mod">
          <ac:chgData name="林胤宏" userId="0db0e926-2149-4ab2-a5ba-0202de5ca3e7" providerId="ADAL" clId="{82F451CC-E0D8-40AD-B375-5EEE5A647189}" dt="2022-11-11T09:09:49.593" v="3750" actId="14100"/>
          <ac:picMkLst>
            <pc:docMk/>
            <pc:sldMk cId="1557673783" sldId="413"/>
            <ac:picMk id="9" creationId="{2D4930D1-9E0D-4687-BB8A-B1626736EF74}"/>
          </ac:picMkLst>
        </pc:picChg>
        <pc:picChg chg="add mod modCrop">
          <ac:chgData name="林胤宏" userId="0db0e926-2149-4ab2-a5ba-0202de5ca3e7" providerId="ADAL" clId="{82F451CC-E0D8-40AD-B375-5EEE5A647189}" dt="2022-11-11T08:11:29.634" v="3600" actId="1076"/>
          <ac:picMkLst>
            <pc:docMk/>
            <pc:sldMk cId="1557673783" sldId="413"/>
            <ac:picMk id="11" creationId="{5FCF0DD8-23CC-48D4-917A-612729267C15}"/>
          </ac:picMkLst>
        </pc:picChg>
        <pc:cxnChg chg="mod">
          <ac:chgData name="林胤宏" userId="0db0e926-2149-4ab2-a5ba-0202de5ca3e7" providerId="ADAL" clId="{82F451CC-E0D8-40AD-B375-5EEE5A647189}" dt="2022-11-11T07:25:23.725" v="3374" actId="478"/>
          <ac:cxnSpMkLst>
            <pc:docMk/>
            <pc:sldMk cId="1557673783" sldId="413"/>
            <ac:cxnSpMk id="33" creationId="{9738906F-28DF-4AFA-9CC8-1D312CEAF1BD}"/>
          </ac:cxnSpMkLst>
        </pc:cxnChg>
      </pc:sldChg>
      <pc:sldChg chg="addSp delSp modSp add mod modNotesTx">
        <pc:chgData name="林胤宏" userId="0db0e926-2149-4ab2-a5ba-0202de5ca3e7" providerId="ADAL" clId="{82F451CC-E0D8-40AD-B375-5EEE5A647189}" dt="2022-11-11T09:48:36.184" v="3885"/>
        <pc:sldMkLst>
          <pc:docMk/>
          <pc:sldMk cId="2607201339" sldId="414"/>
        </pc:sldMkLst>
        <pc:spChg chg="add mod">
          <ac:chgData name="林胤宏" userId="0db0e926-2149-4ab2-a5ba-0202de5ca3e7" providerId="ADAL" clId="{82F451CC-E0D8-40AD-B375-5EEE5A647189}" dt="2022-11-11T09:40:49.136" v="3799" actId="1076"/>
          <ac:spMkLst>
            <pc:docMk/>
            <pc:sldMk cId="2607201339" sldId="414"/>
            <ac:spMk id="8" creationId="{B89B755A-3D4C-41F2-B164-35D81791D7E5}"/>
          </ac:spMkLst>
        </pc:spChg>
        <pc:spChg chg="del">
          <ac:chgData name="林胤宏" userId="0db0e926-2149-4ab2-a5ba-0202de5ca3e7" providerId="ADAL" clId="{82F451CC-E0D8-40AD-B375-5EEE5A647189}" dt="2022-11-11T09:38:02.864" v="3773" actId="478"/>
          <ac:spMkLst>
            <pc:docMk/>
            <pc:sldMk cId="2607201339" sldId="414"/>
            <ac:spMk id="10" creationId="{E88D9013-6D48-4B4B-9F71-6851A9E12E98}"/>
          </ac:spMkLst>
        </pc:spChg>
        <pc:spChg chg="add del">
          <ac:chgData name="林胤宏" userId="0db0e926-2149-4ab2-a5ba-0202de5ca3e7" providerId="ADAL" clId="{82F451CC-E0D8-40AD-B375-5EEE5A647189}" dt="2022-11-11T09:42:19.695" v="3805" actId="478"/>
          <ac:spMkLst>
            <pc:docMk/>
            <pc:sldMk cId="2607201339" sldId="414"/>
            <ac:spMk id="15" creationId="{C96F697D-FFFB-4F0F-A400-6A604E98B8CE}"/>
          </ac:spMkLst>
        </pc:spChg>
        <pc:spChg chg="add del">
          <ac:chgData name="林胤宏" userId="0db0e926-2149-4ab2-a5ba-0202de5ca3e7" providerId="ADAL" clId="{82F451CC-E0D8-40AD-B375-5EEE5A647189}" dt="2022-11-11T09:42:38.660" v="3808" actId="478"/>
          <ac:spMkLst>
            <pc:docMk/>
            <pc:sldMk cId="2607201339" sldId="414"/>
            <ac:spMk id="16" creationId="{A125996C-57F2-4A95-9A6F-5BE90CD78F7E}"/>
          </ac:spMkLst>
        </pc:spChg>
        <pc:spChg chg="add del">
          <ac:chgData name="林胤宏" userId="0db0e926-2149-4ab2-a5ba-0202de5ca3e7" providerId="ADAL" clId="{82F451CC-E0D8-40AD-B375-5EEE5A647189}" dt="2022-11-11T09:43:11.784" v="3810" actId="478"/>
          <ac:spMkLst>
            <pc:docMk/>
            <pc:sldMk cId="2607201339" sldId="414"/>
            <ac:spMk id="17" creationId="{E6C71876-4660-4D41-87C8-ACE6888DDF4D}"/>
          </ac:spMkLst>
        </pc:spChg>
        <pc:spChg chg="add mod">
          <ac:chgData name="林胤宏" userId="0db0e926-2149-4ab2-a5ba-0202de5ca3e7" providerId="ADAL" clId="{82F451CC-E0D8-40AD-B375-5EEE5A647189}" dt="2022-11-11T09:46:52.313" v="3876" actId="1076"/>
          <ac:spMkLst>
            <pc:docMk/>
            <pc:sldMk cId="2607201339" sldId="414"/>
            <ac:spMk id="20" creationId="{1FCFABA0-9175-4D98-A499-341DC3962FA0}"/>
          </ac:spMkLst>
        </pc:spChg>
        <pc:picChg chg="add del mod">
          <ac:chgData name="林胤宏" userId="0db0e926-2149-4ab2-a5ba-0202de5ca3e7" providerId="ADAL" clId="{82F451CC-E0D8-40AD-B375-5EEE5A647189}" dt="2022-11-11T09:38:59.479" v="3779" actId="478"/>
          <ac:picMkLst>
            <pc:docMk/>
            <pc:sldMk cId="2607201339" sldId="414"/>
            <ac:picMk id="5" creationId="{F9313546-9E66-4309-ACD3-C983FCA9534F}"/>
          </ac:picMkLst>
        </pc:picChg>
        <pc:picChg chg="add mod modCrop">
          <ac:chgData name="林胤宏" userId="0db0e926-2149-4ab2-a5ba-0202de5ca3e7" providerId="ADAL" clId="{82F451CC-E0D8-40AD-B375-5EEE5A647189}" dt="2022-11-11T09:44:35.817" v="3816" actId="1076"/>
          <ac:picMkLst>
            <pc:docMk/>
            <pc:sldMk cId="2607201339" sldId="414"/>
            <ac:picMk id="7" creationId="{199F0BD5-15CE-4073-A231-AD5406CEF590}"/>
          </ac:picMkLst>
        </pc:picChg>
        <pc:picChg chg="del">
          <ac:chgData name="林胤宏" userId="0db0e926-2149-4ab2-a5ba-0202de5ca3e7" providerId="ADAL" clId="{82F451CC-E0D8-40AD-B375-5EEE5A647189}" dt="2022-11-11T09:38:03.670" v="3774" actId="478"/>
          <ac:picMkLst>
            <pc:docMk/>
            <pc:sldMk cId="2607201339" sldId="414"/>
            <ac:picMk id="9" creationId="{2424A63E-E772-4453-AD33-9AC77965277C}"/>
          </ac:picMkLst>
        </pc:picChg>
        <pc:picChg chg="add mod">
          <ac:chgData name="林胤宏" userId="0db0e926-2149-4ab2-a5ba-0202de5ca3e7" providerId="ADAL" clId="{82F451CC-E0D8-40AD-B375-5EEE5A647189}" dt="2022-11-11T09:47:22.864" v="3880" actId="1076"/>
          <ac:picMkLst>
            <pc:docMk/>
            <pc:sldMk cId="2607201339" sldId="414"/>
            <ac:picMk id="22" creationId="{750C21FE-A9A4-4611-A76A-32B571D207EF}"/>
          </ac:picMkLst>
        </pc:picChg>
        <pc:picChg chg="add mod">
          <ac:chgData name="林胤宏" userId="0db0e926-2149-4ab2-a5ba-0202de5ca3e7" providerId="ADAL" clId="{82F451CC-E0D8-40AD-B375-5EEE5A647189}" dt="2022-11-11T09:47:54.496" v="3884" actId="14100"/>
          <ac:picMkLst>
            <pc:docMk/>
            <pc:sldMk cId="2607201339" sldId="414"/>
            <ac:picMk id="24" creationId="{7B0EE2C2-B1D5-4B57-83F6-0443116B1966}"/>
          </ac:picMkLst>
        </pc:picChg>
        <pc:cxnChg chg="add del mod">
          <ac:chgData name="林胤宏" userId="0db0e926-2149-4ab2-a5ba-0202de5ca3e7" providerId="ADAL" clId="{82F451CC-E0D8-40AD-B375-5EEE5A647189}" dt="2022-11-11T09:41:50.982" v="3803" actId="478"/>
          <ac:cxnSpMkLst>
            <pc:docMk/>
            <pc:sldMk cId="2607201339" sldId="414"/>
            <ac:cxnSpMk id="12" creationId="{087E12EA-C08D-44B3-9CC3-CB28EF8B3430}"/>
          </ac:cxnSpMkLst>
        </pc:cxnChg>
        <pc:cxnChg chg="add mod">
          <ac:chgData name="林胤宏" userId="0db0e926-2149-4ab2-a5ba-0202de5ca3e7" providerId="ADAL" clId="{82F451CC-E0D8-40AD-B375-5EEE5A647189}" dt="2022-11-11T09:44:38.121" v="3817" actId="1076"/>
          <ac:cxnSpMkLst>
            <pc:docMk/>
            <pc:sldMk cId="2607201339" sldId="414"/>
            <ac:cxnSpMk id="19" creationId="{B4ACFE52-E216-4AC4-A300-3632A75EBEF1}"/>
          </ac:cxnSpMkLst>
        </pc:cxnChg>
      </pc:sldChg>
    </pc:docChg>
  </pc:docChgLst>
  <pc:docChgLst>
    <pc:chgData name="林胤宏" userId="0db0e926-2149-4ab2-a5ba-0202de5ca3e7" providerId="ADAL" clId="{6450791A-C76F-4863-91BA-E886200521E7}"/>
    <pc:docChg chg="undo custSel addSld delSld modSld sldOrd">
      <pc:chgData name="林胤宏" userId="0db0e926-2149-4ab2-a5ba-0202de5ca3e7" providerId="ADAL" clId="{6450791A-C76F-4863-91BA-E886200521E7}" dt="2022-11-13T13:47:47.920" v="2450" actId="20577"/>
      <pc:docMkLst>
        <pc:docMk/>
      </pc:docMkLst>
      <pc:sldChg chg="modSp">
        <pc:chgData name="林胤宏" userId="0db0e926-2149-4ab2-a5ba-0202de5ca3e7" providerId="ADAL" clId="{6450791A-C76F-4863-91BA-E886200521E7}" dt="2022-11-13T12:32:11.104" v="2285" actId="20577"/>
        <pc:sldMkLst>
          <pc:docMk/>
          <pc:sldMk cId="2865092198" sldId="323"/>
        </pc:sldMkLst>
        <pc:spChg chg="mod">
          <ac:chgData name="林胤宏" userId="0db0e926-2149-4ab2-a5ba-0202de5ca3e7" providerId="ADAL" clId="{6450791A-C76F-4863-91BA-E886200521E7}" dt="2022-11-13T12:32:11.104" v="2285" actId="20577"/>
          <ac:spMkLst>
            <pc:docMk/>
            <pc:sldMk cId="2865092198" sldId="323"/>
            <ac:spMk id="2" creationId="{00000000-0000-0000-0000-000000000000}"/>
          </ac:spMkLst>
        </pc:spChg>
      </pc:sldChg>
      <pc:sldChg chg="modSp mod">
        <pc:chgData name="林胤宏" userId="0db0e926-2149-4ab2-a5ba-0202de5ca3e7" providerId="ADAL" clId="{6450791A-C76F-4863-91BA-E886200521E7}" dt="2022-11-13T13:20:43.071" v="2330" actId="14100"/>
        <pc:sldMkLst>
          <pc:docMk/>
          <pc:sldMk cId="3767881000" sldId="366"/>
        </pc:sldMkLst>
        <pc:spChg chg="mod">
          <ac:chgData name="林胤宏" userId="0db0e926-2149-4ab2-a5ba-0202de5ca3e7" providerId="ADAL" clId="{6450791A-C76F-4863-91BA-E886200521E7}" dt="2022-11-13T02:00:01.842" v="477" actId="207"/>
          <ac:spMkLst>
            <pc:docMk/>
            <pc:sldMk cId="3767881000" sldId="366"/>
            <ac:spMk id="4" creationId="{00000000-0000-0000-0000-000000000000}"/>
          </ac:spMkLst>
        </pc:spChg>
        <pc:picChg chg="mod">
          <ac:chgData name="林胤宏" userId="0db0e926-2149-4ab2-a5ba-0202de5ca3e7" providerId="ADAL" clId="{6450791A-C76F-4863-91BA-E886200521E7}" dt="2022-11-13T13:20:43.071" v="2330" actId="14100"/>
          <ac:picMkLst>
            <pc:docMk/>
            <pc:sldMk cId="3767881000" sldId="366"/>
            <ac:picMk id="8" creationId="{2BAA76F6-07DC-4585-BC92-F93FA3ED9237}"/>
          </ac:picMkLst>
        </pc:picChg>
      </pc:sldChg>
      <pc:sldChg chg="addSp modSp mod">
        <pc:chgData name="林胤宏" userId="0db0e926-2149-4ab2-a5ba-0202de5ca3e7" providerId="ADAL" clId="{6450791A-C76F-4863-91BA-E886200521E7}" dt="2022-11-13T03:15:34.866" v="801" actId="1076"/>
        <pc:sldMkLst>
          <pc:docMk/>
          <pc:sldMk cId="316618034" sldId="375"/>
        </pc:sldMkLst>
        <pc:spChg chg="mod">
          <ac:chgData name="林胤宏" userId="0db0e926-2149-4ab2-a5ba-0202de5ca3e7" providerId="ADAL" clId="{6450791A-C76F-4863-91BA-E886200521E7}" dt="2022-11-13T03:15:08.310" v="793" actId="1076"/>
          <ac:spMkLst>
            <pc:docMk/>
            <pc:sldMk cId="316618034" sldId="375"/>
            <ac:spMk id="6" creationId="{D42EAD07-E2CE-E1E2-B524-668C086F103F}"/>
          </ac:spMkLst>
        </pc:spChg>
        <pc:grpChg chg="add mod">
          <ac:chgData name="林胤宏" userId="0db0e926-2149-4ab2-a5ba-0202de5ca3e7" providerId="ADAL" clId="{6450791A-C76F-4863-91BA-E886200521E7}" dt="2022-11-13T03:15:34.866" v="801" actId="1076"/>
          <ac:grpSpMkLst>
            <pc:docMk/>
            <pc:sldMk cId="316618034" sldId="375"/>
            <ac:grpSpMk id="5" creationId="{7DE183A4-45F5-7D0D-FDB9-01416C7BE3FD}"/>
          </ac:grpSpMkLst>
        </pc:grpChg>
        <pc:picChg chg="mod modCrop">
          <ac:chgData name="林胤宏" userId="0db0e926-2149-4ab2-a5ba-0202de5ca3e7" providerId="ADAL" clId="{6450791A-C76F-4863-91BA-E886200521E7}" dt="2022-11-13T03:15:30.123" v="800" actId="1076"/>
          <ac:picMkLst>
            <pc:docMk/>
            <pc:sldMk cId="316618034" sldId="375"/>
            <ac:picMk id="7" creationId="{7476AC0C-940B-B2FB-ACFB-B6F5E5F35F74}"/>
          </ac:picMkLst>
        </pc:picChg>
      </pc:sldChg>
      <pc:sldChg chg="addSp modSp mod ord modNotesTx">
        <pc:chgData name="林胤宏" userId="0db0e926-2149-4ab2-a5ba-0202de5ca3e7" providerId="ADAL" clId="{6450791A-C76F-4863-91BA-E886200521E7}" dt="2022-11-13T13:33:19.637" v="2414"/>
        <pc:sldMkLst>
          <pc:docMk/>
          <pc:sldMk cId="3711200907" sldId="387"/>
        </pc:sldMkLst>
        <pc:spChg chg="mod">
          <ac:chgData name="林胤宏" userId="0db0e926-2149-4ab2-a5ba-0202de5ca3e7" providerId="ADAL" clId="{6450791A-C76F-4863-91BA-E886200521E7}" dt="2022-11-13T02:00:43.536" v="483"/>
          <ac:spMkLst>
            <pc:docMk/>
            <pc:sldMk cId="3711200907" sldId="387"/>
            <ac:spMk id="2" creationId="{00000000-0000-0000-0000-000000000000}"/>
          </ac:spMkLst>
        </pc:spChg>
        <pc:spChg chg="add mod">
          <ac:chgData name="林胤宏" userId="0db0e926-2149-4ab2-a5ba-0202de5ca3e7" providerId="ADAL" clId="{6450791A-C76F-4863-91BA-E886200521E7}" dt="2022-11-13T02:02:06.701" v="506" actId="1076"/>
          <ac:spMkLst>
            <pc:docMk/>
            <pc:sldMk cId="3711200907" sldId="387"/>
            <ac:spMk id="4" creationId="{39E74677-068D-007A-672E-C1A5AD54B5B8}"/>
          </ac:spMkLst>
        </pc:spChg>
        <pc:grpChg chg="mod">
          <ac:chgData name="林胤宏" userId="0db0e926-2149-4ab2-a5ba-0202de5ca3e7" providerId="ADAL" clId="{6450791A-C76F-4863-91BA-E886200521E7}" dt="2022-11-13T02:08:56.331" v="509" actId="1076"/>
          <ac:grpSpMkLst>
            <pc:docMk/>
            <pc:sldMk cId="3711200907" sldId="387"/>
            <ac:grpSpMk id="20" creationId="{E25393FC-6D36-4DD4-9DBA-8A348467B844}"/>
          </ac:grpSpMkLst>
        </pc:grpChg>
        <pc:picChg chg="mod">
          <ac:chgData name="林胤宏" userId="0db0e926-2149-4ab2-a5ba-0202de5ca3e7" providerId="ADAL" clId="{6450791A-C76F-4863-91BA-E886200521E7}" dt="2022-11-13T05:08:01.201" v="942" actId="1076"/>
          <ac:picMkLst>
            <pc:docMk/>
            <pc:sldMk cId="3711200907" sldId="387"/>
            <ac:picMk id="22" creationId="{EE269EFC-C501-422B-92C4-0FDB318801FF}"/>
          </ac:picMkLst>
        </pc:picChg>
      </pc:sldChg>
      <pc:sldChg chg="modSp mod">
        <pc:chgData name="林胤宏" userId="0db0e926-2149-4ab2-a5ba-0202de5ca3e7" providerId="ADAL" clId="{6450791A-C76F-4863-91BA-E886200521E7}" dt="2022-11-13T00:38:47.298" v="428" actId="20577"/>
        <pc:sldMkLst>
          <pc:docMk/>
          <pc:sldMk cId="30669127" sldId="388"/>
        </pc:sldMkLst>
        <pc:spChg chg="mod">
          <ac:chgData name="林胤宏" userId="0db0e926-2149-4ab2-a5ba-0202de5ca3e7" providerId="ADAL" clId="{6450791A-C76F-4863-91BA-E886200521E7}" dt="2022-11-13T00:38:47.298" v="428" actId="20577"/>
          <ac:spMkLst>
            <pc:docMk/>
            <pc:sldMk cId="30669127" sldId="388"/>
            <ac:spMk id="4" creationId="{00000000-0000-0000-0000-000000000000}"/>
          </ac:spMkLst>
        </pc:spChg>
      </pc:sldChg>
      <pc:sldChg chg="addSp modSp mod modNotesTx">
        <pc:chgData name="林胤宏" userId="0db0e926-2149-4ab2-a5ba-0202de5ca3e7" providerId="ADAL" clId="{6450791A-C76F-4863-91BA-E886200521E7}" dt="2022-11-13T08:30:37.195" v="1869" actId="12"/>
        <pc:sldMkLst>
          <pc:docMk/>
          <pc:sldMk cId="1897245596" sldId="391"/>
        </pc:sldMkLst>
        <pc:spChg chg="mod">
          <ac:chgData name="林胤宏" userId="0db0e926-2149-4ab2-a5ba-0202de5ca3e7" providerId="ADAL" clId="{6450791A-C76F-4863-91BA-E886200521E7}" dt="2022-11-13T02:56:33.987" v="771"/>
          <ac:spMkLst>
            <pc:docMk/>
            <pc:sldMk cId="1897245596" sldId="391"/>
            <ac:spMk id="2" creationId="{AA402D6C-E500-48A5-AB1A-C7ECD6D3433D}"/>
          </ac:spMkLst>
        </pc:spChg>
        <pc:spChg chg="mod">
          <ac:chgData name="林胤宏" userId="0db0e926-2149-4ab2-a5ba-0202de5ca3e7" providerId="ADAL" clId="{6450791A-C76F-4863-91BA-E886200521E7}" dt="2022-11-13T08:30:37.195" v="1869" actId="12"/>
          <ac:spMkLst>
            <pc:docMk/>
            <pc:sldMk cId="1897245596" sldId="391"/>
            <ac:spMk id="4" creationId="{82C08AF5-44A9-44FE-BF3B-1566E166A916}"/>
          </ac:spMkLst>
        </pc:spChg>
        <pc:spChg chg="add mod">
          <ac:chgData name="林胤宏" userId="0db0e926-2149-4ab2-a5ba-0202de5ca3e7" providerId="ADAL" clId="{6450791A-C76F-4863-91BA-E886200521E7}" dt="2022-11-13T02:58:01.019" v="775" actId="1076"/>
          <ac:spMkLst>
            <pc:docMk/>
            <pc:sldMk cId="1897245596" sldId="391"/>
            <ac:spMk id="5" creationId="{0B762F8B-953F-30A0-EBFA-F4E2A5E7AA11}"/>
          </ac:spMkLst>
        </pc:spChg>
        <pc:spChg chg="add mod">
          <ac:chgData name="林胤宏" userId="0db0e926-2149-4ab2-a5ba-0202de5ca3e7" providerId="ADAL" clId="{6450791A-C76F-4863-91BA-E886200521E7}" dt="2022-11-13T02:58:43.434" v="779" actId="1076"/>
          <ac:spMkLst>
            <pc:docMk/>
            <pc:sldMk cId="1897245596" sldId="391"/>
            <ac:spMk id="6" creationId="{B2349CFF-D53F-4E28-AED1-1A576491FFFF}"/>
          </ac:spMkLst>
        </pc:spChg>
        <pc:picChg chg="mod">
          <ac:chgData name="林胤宏" userId="0db0e926-2149-4ab2-a5ba-0202de5ca3e7" providerId="ADAL" clId="{6450791A-C76F-4863-91BA-E886200521E7}" dt="2022-11-13T02:58:36.949" v="778" actId="1076"/>
          <ac:picMkLst>
            <pc:docMk/>
            <pc:sldMk cId="1897245596" sldId="391"/>
            <ac:picMk id="1026" creationId="{11C9A74D-F267-4FAA-A7ED-0C0879235D21}"/>
          </ac:picMkLst>
        </pc:picChg>
      </pc:sldChg>
      <pc:sldChg chg="addSp delSp modSp mod modNotesTx">
        <pc:chgData name="林胤宏" userId="0db0e926-2149-4ab2-a5ba-0202de5ca3e7" providerId="ADAL" clId="{6450791A-C76F-4863-91BA-E886200521E7}" dt="2022-11-13T07:13:00.771" v="1516" actId="1076"/>
        <pc:sldMkLst>
          <pc:docMk/>
          <pc:sldMk cId="1978330694" sldId="393"/>
        </pc:sldMkLst>
        <pc:spChg chg="mod topLvl">
          <ac:chgData name="林胤宏" userId="0db0e926-2149-4ab2-a5ba-0202de5ca3e7" providerId="ADAL" clId="{6450791A-C76F-4863-91BA-E886200521E7}" dt="2022-11-13T07:13:00.771" v="1516" actId="1076"/>
          <ac:spMkLst>
            <pc:docMk/>
            <pc:sldMk cId="1978330694" sldId="393"/>
            <ac:spMk id="4" creationId="{32254AE6-A310-4A1B-87EB-185481E6D3B0}"/>
          </ac:spMkLst>
        </pc:spChg>
        <pc:grpChg chg="add del mod">
          <ac:chgData name="林胤宏" userId="0db0e926-2149-4ab2-a5ba-0202de5ca3e7" providerId="ADAL" clId="{6450791A-C76F-4863-91BA-E886200521E7}" dt="2022-11-13T07:12:57.327" v="1515" actId="165"/>
          <ac:grpSpMkLst>
            <pc:docMk/>
            <pc:sldMk cId="1978330694" sldId="393"/>
            <ac:grpSpMk id="5" creationId="{5037CB3A-61BB-166A-0FCA-EC7CA8B290DD}"/>
          </ac:grpSpMkLst>
        </pc:grpChg>
        <pc:picChg chg="mod topLvl">
          <ac:chgData name="林胤宏" userId="0db0e926-2149-4ab2-a5ba-0202de5ca3e7" providerId="ADAL" clId="{6450791A-C76F-4863-91BA-E886200521E7}" dt="2022-11-13T07:12:57.327" v="1515" actId="165"/>
          <ac:picMkLst>
            <pc:docMk/>
            <pc:sldMk cId="1978330694" sldId="393"/>
            <ac:picMk id="52" creationId="{FCA3F5FD-FAED-46FB-96B3-EE4CC4D1B507}"/>
          </ac:picMkLst>
        </pc:picChg>
      </pc:sldChg>
      <pc:sldChg chg="modSp mod">
        <pc:chgData name="林胤宏" userId="0db0e926-2149-4ab2-a5ba-0202de5ca3e7" providerId="ADAL" clId="{6450791A-C76F-4863-91BA-E886200521E7}" dt="2022-11-13T08:42:44.740" v="1991" actId="20577"/>
        <pc:sldMkLst>
          <pc:docMk/>
          <pc:sldMk cId="2863836317" sldId="395"/>
        </pc:sldMkLst>
        <pc:spChg chg="mod">
          <ac:chgData name="林胤宏" userId="0db0e926-2149-4ab2-a5ba-0202de5ca3e7" providerId="ADAL" clId="{6450791A-C76F-4863-91BA-E886200521E7}" dt="2022-11-13T01:51:31.390" v="439" actId="27636"/>
          <ac:spMkLst>
            <pc:docMk/>
            <pc:sldMk cId="2863836317" sldId="395"/>
            <ac:spMk id="2" creationId="{AA402D6C-E500-48A5-AB1A-C7ECD6D3433D}"/>
          </ac:spMkLst>
        </pc:spChg>
        <pc:spChg chg="mod">
          <ac:chgData name="林胤宏" userId="0db0e926-2149-4ab2-a5ba-0202de5ca3e7" providerId="ADAL" clId="{6450791A-C76F-4863-91BA-E886200521E7}" dt="2022-11-13T08:42:44.740" v="1991" actId="20577"/>
          <ac:spMkLst>
            <pc:docMk/>
            <pc:sldMk cId="2863836317" sldId="395"/>
            <ac:spMk id="6" creationId="{FB71061B-59E0-45E8-8DC8-248B693F39E6}"/>
          </ac:spMkLst>
        </pc:spChg>
        <pc:spChg chg="mod">
          <ac:chgData name="林胤宏" userId="0db0e926-2149-4ab2-a5ba-0202de5ca3e7" providerId="ADAL" clId="{6450791A-C76F-4863-91BA-E886200521E7}" dt="2022-11-13T08:26:16.647" v="1859" actId="255"/>
          <ac:spMkLst>
            <pc:docMk/>
            <pc:sldMk cId="2863836317" sldId="395"/>
            <ac:spMk id="9" creationId="{8A72E4C4-94D4-4BD7-A3C1-75FAD4297878}"/>
          </ac:spMkLst>
        </pc:spChg>
      </pc:sldChg>
      <pc:sldChg chg="modSp mod">
        <pc:chgData name="林胤宏" userId="0db0e926-2149-4ab2-a5ba-0202de5ca3e7" providerId="ADAL" clId="{6450791A-C76F-4863-91BA-E886200521E7}" dt="2022-11-13T07:25:34.694" v="1517" actId="1076"/>
        <pc:sldMkLst>
          <pc:docMk/>
          <pc:sldMk cId="2960625931" sldId="396"/>
        </pc:sldMkLst>
        <pc:picChg chg="mod">
          <ac:chgData name="林胤宏" userId="0db0e926-2149-4ab2-a5ba-0202de5ca3e7" providerId="ADAL" clId="{6450791A-C76F-4863-91BA-E886200521E7}" dt="2022-11-13T07:25:34.694" v="1517" actId="1076"/>
          <ac:picMkLst>
            <pc:docMk/>
            <pc:sldMk cId="2960625931" sldId="396"/>
            <ac:picMk id="10" creationId="{DFF0CA6C-B135-4FC9-899C-982F7851EA1C}"/>
          </ac:picMkLst>
        </pc:picChg>
      </pc:sldChg>
      <pc:sldChg chg="del">
        <pc:chgData name="林胤宏" userId="0db0e926-2149-4ab2-a5ba-0202de5ca3e7" providerId="ADAL" clId="{6450791A-C76F-4863-91BA-E886200521E7}" dt="2022-11-13T09:33:53.976" v="2252" actId="47"/>
        <pc:sldMkLst>
          <pc:docMk/>
          <pc:sldMk cId="4237787038" sldId="397"/>
        </pc:sldMkLst>
      </pc:sldChg>
      <pc:sldChg chg="modSp mod modNotesTx">
        <pc:chgData name="林胤宏" userId="0db0e926-2149-4ab2-a5ba-0202de5ca3e7" providerId="ADAL" clId="{6450791A-C76F-4863-91BA-E886200521E7}" dt="2022-11-13T13:04:00.511" v="2312" actId="20577"/>
        <pc:sldMkLst>
          <pc:docMk/>
          <pc:sldMk cId="2979203070" sldId="402"/>
        </pc:sldMkLst>
        <pc:spChg chg="mod">
          <ac:chgData name="林胤宏" userId="0db0e926-2149-4ab2-a5ba-0202de5ca3e7" providerId="ADAL" clId="{6450791A-C76F-4863-91BA-E886200521E7}" dt="2022-11-13T01:43:38.763" v="429" actId="20577"/>
          <ac:spMkLst>
            <pc:docMk/>
            <pc:sldMk cId="2979203070" sldId="402"/>
            <ac:spMk id="6" creationId="{4AF4314C-00DE-454E-BECE-B1300D12A9FE}"/>
          </ac:spMkLst>
        </pc:spChg>
      </pc:sldChg>
      <pc:sldChg chg="modSp mod modNotesTx">
        <pc:chgData name="林胤宏" userId="0db0e926-2149-4ab2-a5ba-0202de5ca3e7" providerId="ADAL" clId="{6450791A-C76F-4863-91BA-E886200521E7}" dt="2022-11-13T13:11:33.798" v="2329" actId="207"/>
        <pc:sldMkLst>
          <pc:docMk/>
          <pc:sldMk cId="2699370648" sldId="406"/>
        </pc:sldMkLst>
        <pc:spChg chg="mod">
          <ac:chgData name="林胤宏" userId="0db0e926-2149-4ab2-a5ba-0202de5ca3e7" providerId="ADAL" clId="{6450791A-C76F-4863-91BA-E886200521E7}" dt="2022-11-13T13:11:33.798" v="2329" actId="207"/>
          <ac:spMkLst>
            <pc:docMk/>
            <pc:sldMk cId="2699370648" sldId="406"/>
            <ac:spMk id="6" creationId="{4AF4314C-00DE-454E-BECE-B1300D12A9FE}"/>
          </ac:spMkLst>
        </pc:spChg>
      </pc:sldChg>
      <pc:sldChg chg="addSp delSp modSp mod ord modNotesTx">
        <pc:chgData name="林胤宏" userId="0db0e926-2149-4ab2-a5ba-0202de5ca3e7" providerId="ADAL" clId="{6450791A-C76F-4863-91BA-E886200521E7}" dt="2022-11-13T08:35:06.943" v="1935"/>
        <pc:sldMkLst>
          <pc:docMk/>
          <pc:sldMk cId="2141249239" sldId="408"/>
        </pc:sldMkLst>
        <pc:spChg chg="mod">
          <ac:chgData name="林胤宏" userId="0db0e926-2149-4ab2-a5ba-0202de5ca3e7" providerId="ADAL" clId="{6450791A-C76F-4863-91BA-E886200521E7}" dt="2022-11-13T08:35:06.943" v="1935"/>
          <ac:spMkLst>
            <pc:docMk/>
            <pc:sldMk cId="2141249239" sldId="408"/>
            <ac:spMk id="2" creationId="{00000000-0000-0000-0000-000000000000}"/>
          </ac:spMkLst>
        </pc:spChg>
        <pc:spChg chg="del">
          <ac:chgData name="林胤宏" userId="0db0e926-2149-4ab2-a5ba-0202de5ca3e7" providerId="ADAL" clId="{6450791A-C76F-4863-91BA-E886200521E7}" dt="2022-11-12T16:47:15.726" v="11" actId="478"/>
          <ac:spMkLst>
            <pc:docMk/>
            <pc:sldMk cId="2141249239" sldId="408"/>
            <ac:spMk id="4" creationId="{5A1AF35A-F2D6-45B4-BB83-858E72B15700}"/>
          </ac:spMkLst>
        </pc:spChg>
        <pc:spChg chg="add mod">
          <ac:chgData name="林胤宏" userId="0db0e926-2149-4ab2-a5ba-0202de5ca3e7" providerId="ADAL" clId="{6450791A-C76F-4863-91BA-E886200521E7}" dt="2022-11-13T08:34:22.320" v="1924" actId="1076"/>
          <ac:spMkLst>
            <pc:docMk/>
            <pc:sldMk cId="2141249239" sldId="408"/>
            <ac:spMk id="9" creationId="{B9D9EDE4-4599-C232-EDC3-4627B606DCF1}"/>
          </ac:spMkLst>
        </pc:spChg>
        <pc:grpChg chg="del">
          <ac:chgData name="林胤宏" userId="0db0e926-2149-4ab2-a5ba-0202de5ca3e7" providerId="ADAL" clId="{6450791A-C76F-4863-91BA-E886200521E7}" dt="2022-11-12T16:47:16.370" v="12" actId="478"/>
          <ac:grpSpMkLst>
            <pc:docMk/>
            <pc:sldMk cId="2141249239" sldId="408"/>
            <ac:grpSpMk id="34" creationId="{1207B565-5906-4E1D-AB99-0F84D1A299F5}"/>
          </ac:grpSpMkLst>
        </pc:grpChg>
        <pc:picChg chg="add mod">
          <ac:chgData name="林胤宏" userId="0db0e926-2149-4ab2-a5ba-0202de5ca3e7" providerId="ADAL" clId="{6450791A-C76F-4863-91BA-E886200521E7}" dt="2022-11-12T16:57:20.920" v="24" actId="1076"/>
          <ac:picMkLst>
            <pc:docMk/>
            <pc:sldMk cId="2141249239" sldId="408"/>
            <ac:picMk id="6" creationId="{65041A2F-14AA-3148-6EF6-F68FCA31105D}"/>
          </ac:picMkLst>
        </pc:picChg>
        <pc:picChg chg="add del mod">
          <ac:chgData name="林胤宏" userId="0db0e926-2149-4ab2-a5ba-0202de5ca3e7" providerId="ADAL" clId="{6450791A-C76F-4863-91BA-E886200521E7}" dt="2022-11-12T16:58:07.930" v="30" actId="478"/>
          <ac:picMkLst>
            <pc:docMk/>
            <pc:sldMk cId="2141249239" sldId="408"/>
            <ac:picMk id="8" creationId="{31B054B3-93B8-F9D7-496F-F5286A5D3E0D}"/>
          </ac:picMkLst>
        </pc:picChg>
        <pc:cxnChg chg="mod">
          <ac:chgData name="林胤宏" userId="0db0e926-2149-4ab2-a5ba-0202de5ca3e7" providerId="ADAL" clId="{6450791A-C76F-4863-91BA-E886200521E7}" dt="2022-11-12T16:47:16.370" v="12" actId="478"/>
          <ac:cxnSpMkLst>
            <pc:docMk/>
            <pc:sldMk cId="2141249239" sldId="408"/>
            <ac:cxnSpMk id="33" creationId="{9738906F-28DF-4AFA-9CC8-1D312CEAF1BD}"/>
          </ac:cxnSpMkLst>
        </pc:cxnChg>
      </pc:sldChg>
      <pc:sldChg chg="modSp mod">
        <pc:chgData name="林胤宏" userId="0db0e926-2149-4ab2-a5ba-0202de5ca3e7" providerId="ADAL" clId="{6450791A-C76F-4863-91BA-E886200521E7}" dt="2022-11-13T08:32:54.025" v="1911" actId="1076"/>
        <pc:sldMkLst>
          <pc:docMk/>
          <pc:sldMk cId="946164987" sldId="410"/>
        </pc:sldMkLst>
        <pc:spChg chg="mod">
          <ac:chgData name="林胤宏" userId="0db0e926-2149-4ab2-a5ba-0202de5ca3e7" providerId="ADAL" clId="{6450791A-C76F-4863-91BA-E886200521E7}" dt="2022-11-13T02:56:27.958" v="770" actId="20577"/>
          <ac:spMkLst>
            <pc:docMk/>
            <pc:sldMk cId="946164987" sldId="410"/>
            <ac:spMk id="2" creationId="{AA402D6C-E500-48A5-AB1A-C7ECD6D3433D}"/>
          </ac:spMkLst>
        </pc:spChg>
        <pc:spChg chg="mod">
          <ac:chgData name="林胤宏" userId="0db0e926-2149-4ab2-a5ba-0202de5ca3e7" providerId="ADAL" clId="{6450791A-C76F-4863-91BA-E886200521E7}" dt="2022-11-13T08:32:54.025" v="1911" actId="1076"/>
          <ac:spMkLst>
            <pc:docMk/>
            <pc:sldMk cId="946164987" sldId="410"/>
            <ac:spMk id="6" creationId="{85180ED8-B92F-4E2D-B13A-EEC011877748}"/>
          </ac:spMkLst>
        </pc:spChg>
      </pc:sldChg>
      <pc:sldChg chg="del">
        <pc:chgData name="林胤宏" userId="0db0e926-2149-4ab2-a5ba-0202de5ca3e7" providerId="ADAL" clId="{6450791A-C76F-4863-91BA-E886200521E7}" dt="2022-11-13T08:19:39.298" v="1856" actId="47"/>
        <pc:sldMkLst>
          <pc:docMk/>
          <pc:sldMk cId="4127452300" sldId="411"/>
        </pc:sldMkLst>
      </pc:sldChg>
      <pc:sldChg chg="addSp delSp modSp mod modNotesTx">
        <pc:chgData name="林胤宏" userId="0db0e926-2149-4ab2-a5ba-0202de5ca3e7" providerId="ADAL" clId="{6450791A-C76F-4863-91BA-E886200521E7}" dt="2022-11-13T13:47:47.920" v="2450" actId="20577"/>
        <pc:sldMkLst>
          <pc:docMk/>
          <pc:sldMk cId="3562748916" sldId="412"/>
        </pc:sldMkLst>
        <pc:spChg chg="mod">
          <ac:chgData name="林胤宏" userId="0db0e926-2149-4ab2-a5ba-0202de5ca3e7" providerId="ADAL" clId="{6450791A-C76F-4863-91BA-E886200521E7}" dt="2022-11-13T03:17:10.347" v="802"/>
          <ac:spMkLst>
            <pc:docMk/>
            <pc:sldMk cId="3562748916" sldId="412"/>
            <ac:spMk id="2" creationId="{AA402D6C-E500-48A5-AB1A-C7ECD6D3433D}"/>
          </ac:spMkLst>
        </pc:spChg>
        <pc:spChg chg="add del mod">
          <ac:chgData name="林胤宏" userId="0db0e926-2149-4ab2-a5ba-0202de5ca3e7" providerId="ADAL" clId="{6450791A-C76F-4863-91BA-E886200521E7}" dt="2022-11-13T03:17:17.875" v="805"/>
          <ac:spMkLst>
            <pc:docMk/>
            <pc:sldMk cId="3562748916" sldId="412"/>
            <ac:spMk id="4" creationId="{11659B34-CEA1-7E7E-78A4-F72B561F9EC0}"/>
          </ac:spMkLst>
        </pc:spChg>
        <pc:spChg chg="add mod">
          <ac:chgData name="林胤宏" userId="0db0e926-2149-4ab2-a5ba-0202de5ca3e7" providerId="ADAL" clId="{6450791A-C76F-4863-91BA-E886200521E7}" dt="2022-11-13T06:05:36.377" v="977" actId="1076"/>
          <ac:spMkLst>
            <pc:docMk/>
            <pc:sldMk cId="3562748916" sldId="412"/>
            <ac:spMk id="4" creationId="{D5097738-4667-637B-E2E7-167CB3AD92BB}"/>
          </ac:spMkLst>
        </pc:spChg>
        <pc:spChg chg="add mod">
          <ac:chgData name="林胤宏" userId="0db0e926-2149-4ab2-a5ba-0202de5ca3e7" providerId="ADAL" clId="{6450791A-C76F-4863-91BA-E886200521E7}" dt="2022-11-13T08:29:36.043" v="1864" actId="255"/>
          <ac:spMkLst>
            <pc:docMk/>
            <pc:sldMk cId="3562748916" sldId="412"/>
            <ac:spMk id="5" creationId="{872CFE05-5B8B-83E4-DE53-79B0ABC57225}"/>
          </ac:spMkLst>
        </pc:spChg>
        <pc:picChg chg="mod">
          <ac:chgData name="林胤宏" userId="0db0e926-2149-4ab2-a5ba-0202de5ca3e7" providerId="ADAL" clId="{6450791A-C76F-4863-91BA-E886200521E7}" dt="2022-11-13T06:05:26.439" v="975" actId="14100"/>
          <ac:picMkLst>
            <pc:docMk/>
            <pc:sldMk cId="3562748916" sldId="412"/>
            <ac:picMk id="6" creationId="{567CC346-C31B-4513-93E4-626863657702}"/>
          </ac:picMkLst>
        </pc:picChg>
      </pc:sldChg>
      <pc:sldChg chg="modSp mod modNotesTx">
        <pc:chgData name="林胤宏" userId="0db0e926-2149-4ab2-a5ba-0202de5ca3e7" providerId="ADAL" clId="{6450791A-C76F-4863-91BA-E886200521E7}" dt="2022-11-13T09:16:08.729" v="2248" actId="20577"/>
        <pc:sldMkLst>
          <pc:docMk/>
          <pc:sldMk cId="1557673783" sldId="413"/>
        </pc:sldMkLst>
        <pc:spChg chg="mod">
          <ac:chgData name="林胤宏" userId="0db0e926-2149-4ab2-a5ba-0202de5ca3e7" providerId="ADAL" clId="{6450791A-C76F-4863-91BA-E886200521E7}" dt="2022-11-13T08:59:10.010" v="2170" actId="1076"/>
          <ac:spMkLst>
            <pc:docMk/>
            <pc:sldMk cId="1557673783" sldId="413"/>
            <ac:spMk id="18" creationId="{388ED14E-CDE0-4FEB-9E66-445C93D9CD36}"/>
          </ac:spMkLst>
        </pc:spChg>
        <pc:picChg chg="mod">
          <ac:chgData name="林胤宏" userId="0db0e926-2149-4ab2-a5ba-0202de5ca3e7" providerId="ADAL" clId="{6450791A-C76F-4863-91BA-E886200521E7}" dt="2022-11-13T07:11:18.388" v="1513" actId="1076"/>
          <ac:picMkLst>
            <pc:docMk/>
            <pc:sldMk cId="1557673783" sldId="413"/>
            <ac:picMk id="9" creationId="{2D4930D1-9E0D-4687-BB8A-B1626736EF74}"/>
          </ac:picMkLst>
        </pc:picChg>
        <pc:picChg chg="mod">
          <ac:chgData name="林胤宏" userId="0db0e926-2149-4ab2-a5ba-0202de5ca3e7" providerId="ADAL" clId="{6450791A-C76F-4863-91BA-E886200521E7}" dt="2022-11-13T08:59:01.530" v="2168" actId="1076"/>
          <ac:picMkLst>
            <pc:docMk/>
            <pc:sldMk cId="1557673783" sldId="413"/>
            <ac:picMk id="11" creationId="{5FCF0DD8-23CC-48D4-917A-612729267C15}"/>
          </ac:picMkLst>
        </pc:picChg>
      </pc:sldChg>
      <pc:sldChg chg="addSp modSp add mod modNotesTx">
        <pc:chgData name="林胤宏" userId="0db0e926-2149-4ab2-a5ba-0202de5ca3e7" providerId="ADAL" clId="{6450791A-C76F-4863-91BA-E886200521E7}" dt="2022-11-13T12:37:58.666" v="2295" actId="20577"/>
        <pc:sldMkLst>
          <pc:docMk/>
          <pc:sldMk cId="2456309189" sldId="415"/>
        </pc:sldMkLst>
        <pc:spChg chg="mod">
          <ac:chgData name="林胤宏" userId="0db0e926-2149-4ab2-a5ba-0202de5ca3e7" providerId="ADAL" clId="{6450791A-C76F-4863-91BA-E886200521E7}" dt="2022-11-13T07:00:06.033" v="1484"/>
          <ac:spMkLst>
            <pc:docMk/>
            <pc:sldMk cId="2456309189" sldId="415"/>
            <ac:spMk id="2" creationId="{00000000-0000-0000-0000-000000000000}"/>
          </ac:spMkLst>
        </pc:spChg>
        <pc:spChg chg="mod">
          <ac:chgData name="林胤宏" userId="0db0e926-2149-4ab2-a5ba-0202de5ca3e7" providerId="ADAL" clId="{6450791A-C76F-4863-91BA-E886200521E7}" dt="2022-11-13T09:16:46.609" v="2250" actId="1076"/>
          <ac:spMkLst>
            <pc:docMk/>
            <pc:sldMk cId="2456309189" sldId="415"/>
            <ac:spMk id="4" creationId="{5A1AF35A-F2D6-45B4-BB83-858E72B15700}"/>
          </ac:spMkLst>
        </pc:spChg>
        <pc:grpChg chg="mod">
          <ac:chgData name="林胤宏" userId="0db0e926-2149-4ab2-a5ba-0202de5ca3e7" providerId="ADAL" clId="{6450791A-C76F-4863-91BA-E886200521E7}" dt="2022-11-13T07:10:39.244" v="1510" actId="14100"/>
          <ac:grpSpMkLst>
            <pc:docMk/>
            <pc:sldMk cId="2456309189" sldId="415"/>
            <ac:grpSpMk id="34" creationId="{1207B565-5906-4E1D-AB99-0F84D1A299F5}"/>
          </ac:grpSpMkLst>
        </pc:grpChg>
        <pc:picChg chg="add mod">
          <ac:chgData name="林胤宏" userId="0db0e926-2149-4ab2-a5ba-0202de5ca3e7" providerId="ADAL" clId="{6450791A-C76F-4863-91BA-E886200521E7}" dt="2022-11-13T09:33:48.805" v="2251" actId="1076"/>
          <ac:picMkLst>
            <pc:docMk/>
            <pc:sldMk cId="2456309189" sldId="415"/>
            <ac:picMk id="6" creationId="{C37CD94C-DD75-9061-E0F1-36DF57F43E22}"/>
          </ac:picMkLst>
        </pc:picChg>
      </pc:sldChg>
      <pc:sldChg chg="addSp delSp modSp add mod modNotesTx">
        <pc:chgData name="林胤宏" userId="0db0e926-2149-4ab2-a5ba-0202de5ca3e7" providerId="ADAL" clId="{6450791A-C76F-4863-91BA-E886200521E7}" dt="2022-11-13T08:44:48.423" v="1992" actId="1076"/>
        <pc:sldMkLst>
          <pc:docMk/>
          <pc:sldMk cId="1798730857" sldId="416"/>
        </pc:sldMkLst>
        <pc:spChg chg="mod">
          <ac:chgData name="林胤宏" userId="0db0e926-2149-4ab2-a5ba-0202de5ca3e7" providerId="ADAL" clId="{6450791A-C76F-4863-91BA-E886200521E7}" dt="2022-11-13T08:40:04.424" v="1987"/>
          <ac:spMkLst>
            <pc:docMk/>
            <pc:sldMk cId="1798730857" sldId="416"/>
            <ac:spMk id="2" creationId="{00000000-0000-0000-0000-000000000000}"/>
          </ac:spMkLst>
        </pc:spChg>
        <pc:spChg chg="add mod">
          <ac:chgData name="林胤宏" userId="0db0e926-2149-4ab2-a5ba-0202de5ca3e7" providerId="ADAL" clId="{6450791A-C76F-4863-91BA-E886200521E7}" dt="2022-11-13T08:14:38.858" v="1798" actId="1076"/>
          <ac:spMkLst>
            <pc:docMk/>
            <pc:sldMk cId="1798730857" sldId="416"/>
            <ac:spMk id="4" creationId="{B7596EB0-44FD-9B80-5777-8D86F57C6070}"/>
          </ac:spMkLst>
        </pc:spChg>
        <pc:spChg chg="add mod">
          <ac:chgData name="林胤宏" userId="0db0e926-2149-4ab2-a5ba-0202de5ca3e7" providerId="ADAL" clId="{6450791A-C76F-4863-91BA-E886200521E7}" dt="2022-11-13T08:14:31.801" v="1797" actId="14100"/>
          <ac:spMkLst>
            <pc:docMk/>
            <pc:sldMk cId="1798730857" sldId="416"/>
            <ac:spMk id="7" creationId="{D33B8B7C-C394-D7BF-0683-F11AEA5ECEC0}"/>
          </ac:spMkLst>
        </pc:spChg>
        <pc:spChg chg="add mod">
          <ac:chgData name="林胤宏" userId="0db0e926-2149-4ab2-a5ba-0202de5ca3e7" providerId="ADAL" clId="{6450791A-C76F-4863-91BA-E886200521E7}" dt="2022-11-13T08:44:48.423" v="1992" actId="1076"/>
          <ac:spMkLst>
            <pc:docMk/>
            <pc:sldMk cId="1798730857" sldId="416"/>
            <ac:spMk id="14" creationId="{077357A1-9122-A14B-32B9-DB1225D8DE57}"/>
          </ac:spMkLst>
        </pc:spChg>
        <pc:grpChg chg="add mod">
          <ac:chgData name="林胤宏" userId="0db0e926-2149-4ab2-a5ba-0202de5ca3e7" providerId="ADAL" clId="{6450791A-C76F-4863-91BA-E886200521E7}" dt="2022-11-13T08:37:53.243" v="1952" actId="1076"/>
          <ac:grpSpMkLst>
            <pc:docMk/>
            <pc:sldMk cId="1798730857" sldId="416"/>
            <ac:grpSpMk id="13" creationId="{A233EE28-51FA-A010-096E-534ACB6C1DF1}"/>
          </ac:grpSpMkLst>
        </pc:grpChg>
        <pc:picChg chg="add mod">
          <ac:chgData name="林胤宏" userId="0db0e926-2149-4ab2-a5ba-0202de5ca3e7" providerId="ADAL" clId="{6450791A-C76F-4863-91BA-E886200521E7}" dt="2022-11-13T08:12:33.808" v="1789" actId="164"/>
          <ac:picMkLst>
            <pc:docMk/>
            <pc:sldMk cId="1798730857" sldId="416"/>
            <ac:picMk id="5" creationId="{102D6A61-4A73-8A72-FFE9-AC296642B5FF}"/>
          </ac:picMkLst>
        </pc:picChg>
        <pc:picChg chg="del">
          <ac:chgData name="林胤宏" userId="0db0e926-2149-4ab2-a5ba-0202de5ca3e7" providerId="ADAL" clId="{6450791A-C76F-4863-91BA-E886200521E7}" dt="2022-11-12T16:58:10.051" v="31" actId="478"/>
          <ac:picMkLst>
            <pc:docMk/>
            <pc:sldMk cId="1798730857" sldId="416"/>
            <ac:picMk id="6" creationId="{65041A2F-14AA-3148-6EF6-F68FCA31105D}"/>
          </ac:picMkLst>
        </pc:picChg>
        <pc:picChg chg="mod">
          <ac:chgData name="林胤宏" userId="0db0e926-2149-4ab2-a5ba-0202de5ca3e7" providerId="ADAL" clId="{6450791A-C76F-4863-91BA-E886200521E7}" dt="2022-11-13T08:12:33.808" v="1789" actId="164"/>
          <ac:picMkLst>
            <pc:docMk/>
            <pc:sldMk cId="1798730857" sldId="416"/>
            <ac:picMk id="8" creationId="{31B054B3-93B8-F9D7-496F-F5286A5D3E0D}"/>
          </ac:picMkLst>
        </pc:picChg>
        <pc:cxnChg chg="add del">
          <ac:chgData name="林胤宏" userId="0db0e926-2149-4ab2-a5ba-0202de5ca3e7" providerId="ADAL" clId="{6450791A-C76F-4863-91BA-E886200521E7}" dt="2022-11-13T07:52:49.409" v="1698" actId="478"/>
          <ac:cxnSpMkLst>
            <pc:docMk/>
            <pc:sldMk cId="1798730857" sldId="416"/>
            <ac:cxnSpMk id="10" creationId="{3FFD1E17-B77A-C8DF-CF51-A57AB6FD94E0}"/>
          </ac:cxnSpMkLst>
        </pc:cxnChg>
        <pc:cxnChg chg="add mod">
          <ac:chgData name="林胤宏" userId="0db0e926-2149-4ab2-a5ba-0202de5ca3e7" providerId="ADAL" clId="{6450791A-C76F-4863-91BA-E886200521E7}" dt="2022-11-13T08:12:33.808" v="1789" actId="164"/>
          <ac:cxnSpMkLst>
            <pc:docMk/>
            <pc:sldMk cId="1798730857" sldId="416"/>
            <ac:cxnSpMk id="12" creationId="{6FAB4210-6B29-0C1E-8C30-6ACE0D3AF216}"/>
          </ac:cxnSpMkLst>
        </pc:cxnChg>
      </pc:sldChg>
      <pc:sldChg chg="add del">
        <pc:chgData name="林胤宏" userId="0db0e926-2149-4ab2-a5ba-0202de5ca3e7" providerId="ADAL" clId="{6450791A-C76F-4863-91BA-E886200521E7}" dt="2022-11-12T16:57:59.848" v="27"/>
        <pc:sldMkLst>
          <pc:docMk/>
          <pc:sldMk cId="3129875021" sldId="416"/>
        </pc:sldMkLst>
      </pc:sldChg>
    </pc:docChg>
  </pc:docChgLst>
  <pc:docChgLst>
    <pc:chgData name="林胤宏" userId="0db0e926-2149-4ab2-a5ba-0202de5ca3e7" providerId="ADAL" clId="{54C51FB2-FBB2-4501-82C3-F87D9BDCECF3}"/>
    <pc:docChg chg="undo custSel modSld">
      <pc:chgData name="林胤宏" userId="0db0e926-2149-4ab2-a5ba-0202de5ca3e7" providerId="ADAL" clId="{54C51FB2-FBB2-4501-82C3-F87D9BDCECF3}" dt="2022-10-03T10:09:00.759" v="317" actId="20577"/>
      <pc:docMkLst>
        <pc:docMk/>
      </pc:docMkLst>
      <pc:sldChg chg="modNotesTx">
        <pc:chgData name="林胤宏" userId="0db0e926-2149-4ab2-a5ba-0202de5ca3e7" providerId="ADAL" clId="{54C51FB2-FBB2-4501-82C3-F87D9BDCECF3}" dt="2022-10-03T09:37:47.654" v="117" actId="20577"/>
        <pc:sldMkLst>
          <pc:docMk/>
          <pc:sldMk cId="3767881000" sldId="366"/>
        </pc:sldMkLst>
      </pc:sldChg>
      <pc:sldChg chg="modNotesTx">
        <pc:chgData name="林胤宏" userId="0db0e926-2149-4ab2-a5ba-0202de5ca3e7" providerId="ADAL" clId="{54C51FB2-FBB2-4501-82C3-F87D9BDCECF3}" dt="2022-10-03T09:58:10.363" v="240" actId="20577"/>
        <pc:sldMkLst>
          <pc:docMk/>
          <pc:sldMk cId="3526607187" sldId="368"/>
        </pc:sldMkLst>
      </pc:sldChg>
      <pc:sldChg chg="modNotesTx">
        <pc:chgData name="林胤宏" userId="0db0e926-2149-4ab2-a5ba-0202de5ca3e7" providerId="ADAL" clId="{54C51FB2-FBB2-4501-82C3-F87D9BDCECF3}" dt="2022-10-03T09:59:28.499" v="246" actId="20577"/>
        <pc:sldMkLst>
          <pc:docMk/>
          <pc:sldMk cId="2648526105" sldId="370"/>
        </pc:sldMkLst>
      </pc:sldChg>
      <pc:sldChg chg="modNotesTx">
        <pc:chgData name="林胤宏" userId="0db0e926-2149-4ab2-a5ba-0202de5ca3e7" providerId="ADAL" clId="{54C51FB2-FBB2-4501-82C3-F87D9BDCECF3}" dt="2022-10-03T10:03:34.561" v="303" actId="20577"/>
        <pc:sldMkLst>
          <pc:docMk/>
          <pc:sldMk cId="139161503" sldId="371"/>
        </pc:sldMkLst>
      </pc:sldChg>
      <pc:sldChg chg="modNotesTx">
        <pc:chgData name="林胤宏" userId="0db0e926-2149-4ab2-a5ba-0202de5ca3e7" providerId="ADAL" clId="{54C51FB2-FBB2-4501-82C3-F87D9BDCECF3}" dt="2022-10-03T10:09:00.759" v="317" actId="20577"/>
        <pc:sldMkLst>
          <pc:docMk/>
          <pc:sldMk cId="1897245596" sldId="391"/>
        </pc:sldMkLst>
      </pc:sldChg>
      <pc:sldChg chg="modNotesTx">
        <pc:chgData name="林胤宏" userId="0db0e926-2149-4ab2-a5ba-0202de5ca3e7" providerId="ADAL" clId="{54C51FB2-FBB2-4501-82C3-F87D9BDCECF3}" dt="2022-10-03T09:47:51.550" v="232" actId="20577"/>
        <pc:sldMkLst>
          <pc:docMk/>
          <pc:sldMk cId="1978330694" sldId="393"/>
        </pc:sldMkLst>
      </pc:sldChg>
      <pc:sldChg chg="modNotesTx">
        <pc:chgData name="林胤宏" userId="0db0e926-2149-4ab2-a5ba-0202de5ca3e7" providerId="ADAL" clId="{54C51FB2-FBB2-4501-82C3-F87D9BDCECF3}" dt="2022-10-03T09:45:47.458" v="219" actId="20577"/>
        <pc:sldMkLst>
          <pc:docMk/>
          <pc:sldMk cId="2863836317" sldId="395"/>
        </pc:sldMkLst>
      </pc:sldChg>
      <pc:sldChg chg="modNotesTx">
        <pc:chgData name="林胤宏" userId="0db0e926-2149-4ab2-a5ba-0202de5ca3e7" providerId="ADAL" clId="{54C51FB2-FBB2-4501-82C3-F87D9BDCECF3}" dt="2022-10-03T10:01:45.808" v="284" actId="20577"/>
        <pc:sldMkLst>
          <pc:docMk/>
          <pc:sldMk cId="1774752884" sldId="403"/>
        </pc:sldMkLst>
      </pc:sldChg>
    </pc:docChg>
  </pc:docChgLst>
  <pc:docChgLst>
    <pc:chgData name="林胤宏" userId="0db0e926-2149-4ab2-a5ba-0202de5ca3e7" providerId="ADAL" clId="{1C05DCD5-6E49-4EA9-A8DC-6E5CED4A5C98}"/>
    <pc:docChg chg="undo custSel delSld modSld sldOrd">
      <pc:chgData name="林胤宏" userId="0db0e926-2149-4ab2-a5ba-0202de5ca3e7" providerId="ADAL" clId="{1C05DCD5-6E49-4EA9-A8DC-6E5CED4A5C98}" dt="2022-11-14T15:04:22.751" v="1218" actId="14100"/>
      <pc:docMkLst>
        <pc:docMk/>
      </pc:docMkLst>
      <pc:sldChg chg="modSp">
        <pc:chgData name="林胤宏" userId="0db0e926-2149-4ab2-a5ba-0202de5ca3e7" providerId="ADAL" clId="{1C05DCD5-6E49-4EA9-A8DC-6E5CED4A5C98}" dt="2022-11-14T14:26:50.116" v="1046" actId="20577"/>
        <pc:sldMkLst>
          <pc:docMk/>
          <pc:sldMk cId="2865092198" sldId="323"/>
        </pc:sldMkLst>
        <pc:spChg chg="mod">
          <ac:chgData name="林胤宏" userId="0db0e926-2149-4ab2-a5ba-0202de5ca3e7" providerId="ADAL" clId="{1C05DCD5-6E49-4EA9-A8DC-6E5CED4A5C98}" dt="2022-11-14T14:26:50.116" v="1046" actId="20577"/>
          <ac:spMkLst>
            <pc:docMk/>
            <pc:sldMk cId="2865092198" sldId="323"/>
            <ac:spMk id="2" creationId="{00000000-0000-0000-0000-000000000000}"/>
          </ac:spMkLst>
        </pc:spChg>
      </pc:sldChg>
      <pc:sldChg chg="modNotesTx">
        <pc:chgData name="林胤宏" userId="0db0e926-2149-4ab2-a5ba-0202de5ca3e7" providerId="ADAL" clId="{1C05DCD5-6E49-4EA9-A8DC-6E5CED4A5C98}" dt="2022-11-14T13:48:45.827" v="896" actId="20577"/>
        <pc:sldMkLst>
          <pc:docMk/>
          <pc:sldMk cId="3767881000" sldId="366"/>
        </pc:sldMkLst>
      </pc:sldChg>
      <pc:sldChg chg="modSp mod modNotesTx">
        <pc:chgData name="林胤宏" userId="0db0e926-2149-4ab2-a5ba-0202de5ca3e7" providerId="ADAL" clId="{1C05DCD5-6E49-4EA9-A8DC-6E5CED4A5C98}" dt="2022-11-14T08:43:55.620" v="845" actId="20577"/>
        <pc:sldMkLst>
          <pc:docMk/>
          <pc:sldMk cId="316618034" sldId="375"/>
        </pc:sldMkLst>
        <pc:spChg chg="mod">
          <ac:chgData name="林胤宏" userId="0db0e926-2149-4ab2-a5ba-0202de5ca3e7" providerId="ADAL" clId="{1C05DCD5-6E49-4EA9-A8DC-6E5CED4A5C98}" dt="2022-11-14T07:54:24.361" v="465" actId="207"/>
          <ac:spMkLst>
            <pc:docMk/>
            <pc:sldMk cId="316618034" sldId="375"/>
            <ac:spMk id="4" creationId="{00000000-0000-0000-0000-000000000000}"/>
          </ac:spMkLst>
        </pc:spChg>
        <pc:grpChg chg="mod">
          <ac:chgData name="林胤宏" userId="0db0e926-2149-4ab2-a5ba-0202de5ca3e7" providerId="ADAL" clId="{1C05DCD5-6E49-4EA9-A8DC-6E5CED4A5C98}" dt="2022-11-14T07:53:23.263" v="461" actId="1076"/>
          <ac:grpSpMkLst>
            <pc:docMk/>
            <pc:sldMk cId="316618034" sldId="375"/>
            <ac:grpSpMk id="5" creationId="{7DE183A4-45F5-7D0D-FDB9-01416C7BE3FD}"/>
          </ac:grpSpMkLst>
        </pc:grpChg>
        <pc:picChg chg="mod modCrop">
          <ac:chgData name="林胤宏" userId="0db0e926-2149-4ab2-a5ba-0202de5ca3e7" providerId="ADAL" clId="{1C05DCD5-6E49-4EA9-A8DC-6E5CED4A5C98}" dt="2022-11-14T07:53:18.575" v="460" actId="732"/>
          <ac:picMkLst>
            <pc:docMk/>
            <pc:sldMk cId="316618034" sldId="375"/>
            <ac:picMk id="7" creationId="{7476AC0C-940B-B2FB-ACFB-B6F5E5F35F74}"/>
          </ac:picMkLst>
        </pc:picChg>
      </pc:sldChg>
      <pc:sldChg chg="modSp mod">
        <pc:chgData name="林胤宏" userId="0db0e926-2149-4ab2-a5ba-0202de5ca3e7" providerId="ADAL" clId="{1C05DCD5-6E49-4EA9-A8DC-6E5CED4A5C98}" dt="2022-11-14T14:53:51.094" v="1216" actId="1076"/>
        <pc:sldMkLst>
          <pc:docMk/>
          <pc:sldMk cId="4207768102" sldId="377"/>
        </pc:sldMkLst>
        <pc:grpChg chg="mod">
          <ac:chgData name="林胤宏" userId="0db0e926-2149-4ab2-a5ba-0202de5ca3e7" providerId="ADAL" clId="{1C05DCD5-6E49-4EA9-A8DC-6E5CED4A5C98}" dt="2022-11-14T14:53:51.094" v="1216" actId="1076"/>
          <ac:grpSpMkLst>
            <pc:docMk/>
            <pc:sldMk cId="4207768102" sldId="377"/>
            <ac:grpSpMk id="14" creationId="{3D9B5C45-C446-4559-87B0-947E0CE42474}"/>
          </ac:grpSpMkLst>
        </pc:grpChg>
      </pc:sldChg>
      <pc:sldChg chg="modSp mod modNotesTx">
        <pc:chgData name="林胤宏" userId="0db0e926-2149-4ab2-a5ba-0202de5ca3e7" providerId="ADAL" clId="{1C05DCD5-6E49-4EA9-A8DC-6E5CED4A5C98}" dt="2022-11-14T13:58:49.278" v="920" actId="732"/>
        <pc:sldMkLst>
          <pc:docMk/>
          <pc:sldMk cId="3711200907" sldId="387"/>
        </pc:sldMkLst>
        <pc:picChg chg="mod modCrop">
          <ac:chgData name="林胤宏" userId="0db0e926-2149-4ab2-a5ba-0202de5ca3e7" providerId="ADAL" clId="{1C05DCD5-6E49-4EA9-A8DC-6E5CED4A5C98}" dt="2022-11-14T13:58:49.278" v="920" actId="732"/>
          <ac:picMkLst>
            <pc:docMk/>
            <pc:sldMk cId="3711200907" sldId="387"/>
            <ac:picMk id="14" creationId="{1388BB08-3691-5956-4E31-0FC6B8A2198F}"/>
          </ac:picMkLst>
        </pc:picChg>
      </pc:sldChg>
      <pc:sldChg chg="modSp mod">
        <pc:chgData name="林胤宏" userId="0db0e926-2149-4ab2-a5ba-0202de5ca3e7" providerId="ADAL" clId="{1C05DCD5-6E49-4EA9-A8DC-6E5CED4A5C98}" dt="2022-11-14T14:01:12.277" v="921" actId="113"/>
        <pc:sldMkLst>
          <pc:docMk/>
          <pc:sldMk cId="2863836317" sldId="395"/>
        </pc:sldMkLst>
        <pc:spChg chg="mod">
          <ac:chgData name="林胤宏" userId="0db0e926-2149-4ab2-a5ba-0202de5ca3e7" providerId="ADAL" clId="{1C05DCD5-6E49-4EA9-A8DC-6E5CED4A5C98}" dt="2022-11-14T14:01:12.277" v="921" actId="113"/>
          <ac:spMkLst>
            <pc:docMk/>
            <pc:sldMk cId="2863836317" sldId="395"/>
            <ac:spMk id="6" creationId="{FB71061B-59E0-45E8-8DC8-248B693F39E6}"/>
          </ac:spMkLst>
        </pc:spChg>
      </pc:sldChg>
      <pc:sldChg chg="modNotesTx">
        <pc:chgData name="林胤宏" userId="0db0e926-2149-4ab2-a5ba-0202de5ca3e7" providerId="ADAL" clId="{1C05DCD5-6E49-4EA9-A8DC-6E5CED4A5C98}" dt="2022-11-14T14:29:33.434" v="1080" actId="20577"/>
        <pc:sldMkLst>
          <pc:docMk/>
          <pc:sldMk cId="2979203070" sldId="402"/>
        </pc:sldMkLst>
      </pc:sldChg>
      <pc:sldChg chg="modNotesTx">
        <pc:chgData name="林胤宏" userId="0db0e926-2149-4ab2-a5ba-0202de5ca3e7" providerId="ADAL" clId="{1C05DCD5-6E49-4EA9-A8DC-6E5CED4A5C98}" dt="2022-11-14T14:33:07.378" v="1110" actId="20577"/>
        <pc:sldMkLst>
          <pc:docMk/>
          <pc:sldMk cId="2699370648" sldId="406"/>
        </pc:sldMkLst>
      </pc:sldChg>
      <pc:sldChg chg="addSp delSp modSp mod ord modNotesTx">
        <pc:chgData name="林胤宏" userId="0db0e926-2149-4ab2-a5ba-0202de5ca3e7" providerId="ADAL" clId="{1C05DCD5-6E49-4EA9-A8DC-6E5CED4A5C98}" dt="2022-11-14T15:04:22.751" v="1218" actId="14100"/>
        <pc:sldMkLst>
          <pc:docMk/>
          <pc:sldMk cId="1682475816" sldId="407"/>
        </pc:sldMkLst>
        <pc:spChg chg="mod">
          <ac:chgData name="林胤宏" userId="0db0e926-2149-4ab2-a5ba-0202de5ca3e7" providerId="ADAL" clId="{1C05DCD5-6E49-4EA9-A8DC-6E5CED4A5C98}" dt="2022-11-14T07:58:34.359" v="503"/>
          <ac:spMkLst>
            <pc:docMk/>
            <pc:sldMk cId="1682475816" sldId="407"/>
            <ac:spMk id="2" creationId="{AA402D6C-E500-48A5-AB1A-C7ECD6D3433D}"/>
          </ac:spMkLst>
        </pc:spChg>
        <pc:spChg chg="mod">
          <ac:chgData name="林胤宏" userId="0db0e926-2149-4ab2-a5ba-0202de5ca3e7" providerId="ADAL" clId="{1C05DCD5-6E49-4EA9-A8DC-6E5CED4A5C98}" dt="2022-11-14T07:58:21.854" v="502" actId="1076"/>
          <ac:spMkLst>
            <pc:docMk/>
            <pc:sldMk cId="1682475816" sldId="407"/>
            <ac:spMk id="4" creationId="{32254AE6-A310-4A1B-87EB-185481E6D3B0}"/>
          </ac:spMkLst>
        </pc:spChg>
        <pc:spChg chg="add del mod">
          <ac:chgData name="林胤宏" userId="0db0e926-2149-4ab2-a5ba-0202de5ca3e7" providerId="ADAL" clId="{1C05DCD5-6E49-4EA9-A8DC-6E5CED4A5C98}" dt="2022-11-14T08:04:28.930" v="527" actId="20577"/>
          <ac:spMkLst>
            <pc:docMk/>
            <pc:sldMk cId="1682475816" sldId="407"/>
            <ac:spMk id="5" creationId="{8E820CC2-18B4-4A43-922F-A1D92533214B}"/>
          </ac:spMkLst>
        </pc:spChg>
        <pc:spChg chg="del">
          <ac:chgData name="林胤宏" userId="0db0e926-2149-4ab2-a5ba-0202de5ca3e7" providerId="ADAL" clId="{1C05DCD5-6E49-4EA9-A8DC-6E5CED4A5C98}" dt="2022-11-14T07:57:04.083" v="492" actId="478"/>
          <ac:spMkLst>
            <pc:docMk/>
            <pc:sldMk cId="1682475816" sldId="407"/>
            <ac:spMk id="26" creationId="{7439900A-7ED5-4BC2-ABBC-2C1DB786B1BE}"/>
          </ac:spMkLst>
        </pc:spChg>
        <pc:spChg chg="del">
          <ac:chgData name="林胤宏" userId="0db0e926-2149-4ab2-a5ba-0202de5ca3e7" providerId="ADAL" clId="{1C05DCD5-6E49-4EA9-A8DC-6E5CED4A5C98}" dt="2022-11-14T07:57:00.213" v="489" actId="478"/>
          <ac:spMkLst>
            <pc:docMk/>
            <pc:sldMk cId="1682475816" sldId="407"/>
            <ac:spMk id="27" creationId="{891624EE-3011-4E93-807E-AAB739CB0E9B}"/>
          </ac:spMkLst>
        </pc:spChg>
        <pc:grpChg chg="mod">
          <ac:chgData name="林胤宏" userId="0db0e926-2149-4ab2-a5ba-0202de5ca3e7" providerId="ADAL" clId="{1C05DCD5-6E49-4EA9-A8DC-6E5CED4A5C98}" dt="2022-11-14T15:04:22.751" v="1218" actId="14100"/>
          <ac:grpSpMkLst>
            <pc:docMk/>
            <pc:sldMk cId="1682475816" sldId="407"/>
            <ac:grpSpMk id="50" creationId="{7F49B364-31DE-4547-956B-2C2B3CF7E939}"/>
          </ac:grpSpMkLst>
        </pc:grpChg>
        <pc:picChg chg="mod">
          <ac:chgData name="林胤宏" userId="0db0e926-2149-4ab2-a5ba-0202de5ca3e7" providerId="ADAL" clId="{1C05DCD5-6E49-4EA9-A8DC-6E5CED4A5C98}" dt="2022-11-14T07:57:15.862" v="496" actId="1076"/>
          <ac:picMkLst>
            <pc:docMk/>
            <pc:sldMk cId="1682475816" sldId="407"/>
            <ac:picMk id="8" creationId="{327E8E37-8484-4FB0-8FCD-76C4E4597832}"/>
          </ac:picMkLst>
        </pc:picChg>
      </pc:sldChg>
      <pc:sldChg chg="addSp modSp mod modNotesTx">
        <pc:chgData name="林胤宏" userId="0db0e926-2149-4ab2-a5ba-0202de5ca3e7" providerId="ADAL" clId="{1C05DCD5-6E49-4EA9-A8DC-6E5CED4A5C98}" dt="2022-11-14T14:24:09.856" v="1025" actId="1076"/>
        <pc:sldMkLst>
          <pc:docMk/>
          <pc:sldMk cId="2141249239" sldId="408"/>
        </pc:sldMkLst>
        <pc:spChg chg="mod">
          <ac:chgData name="林胤宏" userId="0db0e926-2149-4ab2-a5ba-0202de5ca3e7" providerId="ADAL" clId="{1C05DCD5-6E49-4EA9-A8DC-6E5CED4A5C98}" dt="2022-11-14T06:40:55.457" v="73" actId="164"/>
          <ac:spMkLst>
            <pc:docMk/>
            <pc:sldMk cId="2141249239" sldId="408"/>
            <ac:spMk id="4" creationId="{77AC3BF0-8FF3-F2D7-3992-89A58B2AA64D}"/>
          </ac:spMkLst>
        </pc:spChg>
        <pc:spChg chg="add mod">
          <ac:chgData name="林胤宏" userId="0db0e926-2149-4ab2-a5ba-0202de5ca3e7" providerId="ADAL" clId="{1C05DCD5-6E49-4EA9-A8DC-6E5CED4A5C98}" dt="2022-11-14T06:41:54.381" v="87" actId="1076"/>
          <ac:spMkLst>
            <pc:docMk/>
            <pc:sldMk cId="2141249239" sldId="408"/>
            <ac:spMk id="7" creationId="{BC73FC3F-B637-4892-BBA9-EAFA3CEFDAE3}"/>
          </ac:spMkLst>
        </pc:spChg>
        <pc:spChg chg="mod">
          <ac:chgData name="林胤宏" userId="0db0e926-2149-4ab2-a5ba-0202de5ca3e7" providerId="ADAL" clId="{1C05DCD5-6E49-4EA9-A8DC-6E5CED4A5C98}" dt="2022-11-14T06:41:41.590" v="83" actId="1076"/>
          <ac:spMkLst>
            <pc:docMk/>
            <pc:sldMk cId="2141249239" sldId="408"/>
            <ac:spMk id="9" creationId="{B9D9EDE4-4599-C232-EDC3-4627B606DCF1}"/>
          </ac:spMkLst>
        </pc:spChg>
        <pc:grpChg chg="add mod">
          <ac:chgData name="林胤宏" userId="0db0e926-2149-4ab2-a5ba-0202de5ca3e7" providerId="ADAL" clId="{1C05DCD5-6E49-4EA9-A8DC-6E5CED4A5C98}" dt="2022-11-14T14:24:09.856" v="1025" actId="1076"/>
          <ac:grpSpMkLst>
            <pc:docMk/>
            <pc:sldMk cId="2141249239" sldId="408"/>
            <ac:grpSpMk id="5" creationId="{3B2F315A-216E-4B4E-AAC7-EE63E94E3D91}"/>
          </ac:grpSpMkLst>
        </pc:grpChg>
        <pc:picChg chg="mod">
          <ac:chgData name="林胤宏" userId="0db0e926-2149-4ab2-a5ba-0202de5ca3e7" providerId="ADAL" clId="{1C05DCD5-6E49-4EA9-A8DC-6E5CED4A5C98}" dt="2022-11-14T06:40:55.457" v="73" actId="164"/>
          <ac:picMkLst>
            <pc:docMk/>
            <pc:sldMk cId="2141249239" sldId="408"/>
            <ac:picMk id="6" creationId="{65041A2F-14AA-3148-6EF6-F68FCA31105D}"/>
          </ac:picMkLst>
        </pc:picChg>
      </pc:sldChg>
      <pc:sldChg chg="modSp del">
        <pc:chgData name="林胤宏" userId="0db0e926-2149-4ab2-a5ba-0202de5ca3e7" providerId="ADAL" clId="{1C05DCD5-6E49-4EA9-A8DC-6E5CED4A5C98}" dt="2022-11-14T13:47:17.432" v="890" actId="47"/>
        <pc:sldMkLst>
          <pc:docMk/>
          <pc:sldMk cId="3418192389" sldId="409"/>
        </pc:sldMkLst>
        <pc:spChg chg="mod">
          <ac:chgData name="林胤宏" userId="0db0e926-2149-4ab2-a5ba-0202de5ca3e7" providerId="ADAL" clId="{1C05DCD5-6E49-4EA9-A8DC-6E5CED4A5C98}" dt="2022-11-14T13:40:54.941" v="876" actId="20577"/>
          <ac:spMkLst>
            <pc:docMk/>
            <pc:sldMk cId="3418192389" sldId="409"/>
            <ac:spMk id="2" creationId="{00000000-0000-0000-0000-000000000000}"/>
          </ac:spMkLst>
        </pc:spChg>
      </pc:sldChg>
      <pc:sldChg chg="modNotesTx">
        <pc:chgData name="林胤宏" userId="0db0e926-2149-4ab2-a5ba-0202de5ca3e7" providerId="ADAL" clId="{1C05DCD5-6E49-4EA9-A8DC-6E5CED4A5C98}" dt="2022-11-14T14:38:09.794" v="1112"/>
        <pc:sldMkLst>
          <pc:docMk/>
          <pc:sldMk cId="3562748916" sldId="412"/>
        </pc:sldMkLst>
      </pc:sldChg>
      <pc:sldChg chg="addSp delSp modSp mod modNotesTx">
        <pc:chgData name="林胤宏" userId="0db0e926-2149-4ab2-a5ba-0202de5ca3e7" providerId="ADAL" clId="{1C05DCD5-6E49-4EA9-A8DC-6E5CED4A5C98}" dt="2022-11-14T08:04:20.411" v="526"/>
        <pc:sldMkLst>
          <pc:docMk/>
          <pc:sldMk cId="2607201339" sldId="414"/>
        </pc:sldMkLst>
        <pc:spChg chg="add mod">
          <ac:chgData name="林胤宏" userId="0db0e926-2149-4ab2-a5ba-0202de5ca3e7" providerId="ADAL" clId="{1C05DCD5-6E49-4EA9-A8DC-6E5CED4A5C98}" dt="2022-11-14T08:04:07.926" v="524" actId="20577"/>
          <ac:spMkLst>
            <pc:docMk/>
            <pc:sldMk cId="2607201339" sldId="414"/>
            <ac:spMk id="5" creationId="{33E2B1E5-C4CB-4169-B6FE-027E85C2885C}"/>
          </ac:spMkLst>
        </pc:spChg>
        <pc:spChg chg="del mod">
          <ac:chgData name="林胤宏" userId="0db0e926-2149-4ab2-a5ba-0202de5ca3e7" providerId="ADAL" clId="{1C05DCD5-6E49-4EA9-A8DC-6E5CED4A5C98}" dt="2022-11-14T08:03:21.659" v="512" actId="478"/>
          <ac:spMkLst>
            <pc:docMk/>
            <pc:sldMk cId="2607201339" sldId="414"/>
            <ac:spMk id="8" creationId="{B89B755A-3D4C-41F2-B164-35D81791D7E5}"/>
          </ac:spMkLst>
        </pc:spChg>
        <pc:spChg chg="mod">
          <ac:chgData name="林胤宏" userId="0db0e926-2149-4ab2-a5ba-0202de5ca3e7" providerId="ADAL" clId="{1C05DCD5-6E49-4EA9-A8DC-6E5CED4A5C98}" dt="2022-11-14T08:02:02.032" v="510" actId="164"/>
          <ac:spMkLst>
            <pc:docMk/>
            <pc:sldMk cId="2607201339" sldId="414"/>
            <ac:spMk id="20" creationId="{1FCFABA0-9175-4D98-A499-341DC3962FA0}"/>
          </ac:spMkLst>
        </pc:spChg>
        <pc:grpChg chg="add mod">
          <ac:chgData name="林胤宏" userId="0db0e926-2149-4ab2-a5ba-0202de5ca3e7" providerId="ADAL" clId="{1C05DCD5-6E49-4EA9-A8DC-6E5CED4A5C98}" dt="2022-11-14T08:03:26.038" v="513" actId="1076"/>
          <ac:grpSpMkLst>
            <pc:docMk/>
            <pc:sldMk cId="2607201339" sldId="414"/>
            <ac:grpSpMk id="4" creationId="{8578214A-E9C0-4F8F-B674-FC0B818FCEEF}"/>
          </ac:grpSpMkLst>
        </pc:grpChg>
        <pc:picChg chg="mod">
          <ac:chgData name="林胤宏" userId="0db0e926-2149-4ab2-a5ba-0202de5ca3e7" providerId="ADAL" clId="{1C05DCD5-6E49-4EA9-A8DC-6E5CED4A5C98}" dt="2022-11-14T08:02:02.032" v="510" actId="164"/>
          <ac:picMkLst>
            <pc:docMk/>
            <pc:sldMk cId="2607201339" sldId="414"/>
            <ac:picMk id="7" creationId="{199F0BD5-15CE-4073-A231-AD5406CEF590}"/>
          </ac:picMkLst>
        </pc:picChg>
        <pc:picChg chg="mod">
          <ac:chgData name="林胤宏" userId="0db0e926-2149-4ab2-a5ba-0202de5ca3e7" providerId="ADAL" clId="{1C05DCD5-6E49-4EA9-A8DC-6E5CED4A5C98}" dt="2022-11-14T08:02:02.032" v="510" actId="164"/>
          <ac:picMkLst>
            <pc:docMk/>
            <pc:sldMk cId="2607201339" sldId="414"/>
            <ac:picMk id="22" creationId="{750C21FE-A9A4-4611-A76A-32B571D207EF}"/>
          </ac:picMkLst>
        </pc:picChg>
        <pc:picChg chg="mod">
          <ac:chgData name="林胤宏" userId="0db0e926-2149-4ab2-a5ba-0202de5ca3e7" providerId="ADAL" clId="{1C05DCD5-6E49-4EA9-A8DC-6E5CED4A5C98}" dt="2022-11-14T08:02:02.032" v="510" actId="164"/>
          <ac:picMkLst>
            <pc:docMk/>
            <pc:sldMk cId="2607201339" sldId="414"/>
            <ac:picMk id="24" creationId="{7B0EE2C2-B1D5-4B57-83F6-0443116B1966}"/>
          </ac:picMkLst>
        </pc:picChg>
        <pc:cxnChg chg="mod">
          <ac:chgData name="林胤宏" userId="0db0e926-2149-4ab2-a5ba-0202de5ca3e7" providerId="ADAL" clId="{1C05DCD5-6E49-4EA9-A8DC-6E5CED4A5C98}" dt="2022-11-14T08:02:02.032" v="510" actId="164"/>
          <ac:cxnSpMkLst>
            <pc:docMk/>
            <pc:sldMk cId="2607201339" sldId="414"/>
            <ac:cxnSpMk id="19" creationId="{B4ACFE52-E216-4AC4-A300-3632A75EBEF1}"/>
          </ac:cxnSpMkLst>
        </pc:cxnChg>
      </pc:sldChg>
      <pc:sldChg chg="modSp mod modNotesTx">
        <pc:chgData name="林胤宏" userId="0db0e926-2149-4ab2-a5ba-0202de5ca3e7" providerId="ADAL" clId="{1C05DCD5-6E49-4EA9-A8DC-6E5CED4A5C98}" dt="2022-11-14T14:51:21.546" v="1209" actId="20577"/>
        <pc:sldMkLst>
          <pc:docMk/>
          <pc:sldMk cId="2456309189" sldId="415"/>
        </pc:sldMkLst>
        <pc:spChg chg="mod">
          <ac:chgData name="林胤宏" userId="0db0e926-2149-4ab2-a5ba-0202de5ca3e7" providerId="ADAL" clId="{1C05DCD5-6E49-4EA9-A8DC-6E5CED4A5C98}" dt="2022-11-14T14:51:21.254" v="1208" actId="207"/>
          <ac:spMkLst>
            <pc:docMk/>
            <pc:sldMk cId="2456309189" sldId="415"/>
            <ac:spMk id="4" creationId="{5A1AF35A-F2D6-45B4-BB83-858E72B15700}"/>
          </ac:spMkLst>
        </pc:spChg>
      </pc:sldChg>
      <pc:sldChg chg="addSp modSp mod modNotesTx">
        <pc:chgData name="林胤宏" userId="0db0e926-2149-4ab2-a5ba-0202de5ca3e7" providerId="ADAL" clId="{1C05DCD5-6E49-4EA9-A8DC-6E5CED4A5C98}" dt="2022-11-14T14:23:55.129" v="1024" actId="14100"/>
        <pc:sldMkLst>
          <pc:docMk/>
          <pc:sldMk cId="1798730857" sldId="416"/>
        </pc:sldMkLst>
        <pc:spChg chg="add mod">
          <ac:chgData name="林胤宏" userId="0db0e926-2149-4ab2-a5ba-0202de5ca3e7" providerId="ADAL" clId="{1C05DCD5-6E49-4EA9-A8DC-6E5CED4A5C98}" dt="2022-11-14T14:23:09.184" v="1019" actId="207"/>
          <ac:spMkLst>
            <pc:docMk/>
            <pc:sldMk cId="1798730857" sldId="416"/>
            <ac:spMk id="6" creationId="{C77B7481-AE9E-4881-BF9A-55A42C056AF8}"/>
          </ac:spMkLst>
        </pc:spChg>
        <pc:spChg chg="add mod">
          <ac:chgData name="林胤宏" userId="0db0e926-2149-4ab2-a5ba-0202de5ca3e7" providerId="ADAL" clId="{1C05DCD5-6E49-4EA9-A8DC-6E5CED4A5C98}" dt="2022-11-14T14:23:55.129" v="1024" actId="14100"/>
          <ac:spMkLst>
            <pc:docMk/>
            <pc:sldMk cId="1798730857" sldId="416"/>
            <ac:spMk id="15" creationId="{BD1C7404-25D4-4D35-810B-3CA522AD069F}"/>
          </ac:spMkLst>
        </pc:spChg>
      </pc:sldChg>
      <pc:sldChg chg="addSp modSp mod modNotesTx">
        <pc:chgData name="林胤宏" userId="0db0e926-2149-4ab2-a5ba-0202de5ca3e7" providerId="ADAL" clId="{1C05DCD5-6E49-4EA9-A8DC-6E5CED4A5C98}" dt="2022-11-14T14:53:18.889" v="1214" actId="20577"/>
        <pc:sldMkLst>
          <pc:docMk/>
          <pc:sldMk cId="2593240945" sldId="417"/>
        </pc:sldMkLst>
        <pc:spChg chg="mod">
          <ac:chgData name="林胤宏" userId="0db0e926-2149-4ab2-a5ba-0202de5ca3e7" providerId="ADAL" clId="{1C05DCD5-6E49-4EA9-A8DC-6E5CED4A5C98}" dt="2022-11-14T13:23:50.317" v="848" actId="21"/>
          <ac:spMkLst>
            <pc:docMk/>
            <pc:sldMk cId="2593240945" sldId="417"/>
            <ac:spMk id="2" creationId="{00000000-0000-0000-0000-000000000000}"/>
          </ac:spMkLst>
        </pc:spChg>
        <pc:spChg chg="add mod">
          <ac:chgData name="林胤宏" userId="0db0e926-2149-4ab2-a5ba-0202de5ca3e7" providerId="ADAL" clId="{1C05DCD5-6E49-4EA9-A8DC-6E5CED4A5C98}" dt="2022-11-14T13:24:09.607" v="853" actId="1076"/>
          <ac:spMkLst>
            <pc:docMk/>
            <pc:sldMk cId="2593240945" sldId="417"/>
            <ac:spMk id="6" creationId="{75E2DD4F-D2C5-4CC4-994C-AB779388093E}"/>
          </ac:spMkLst>
        </pc:spChg>
        <pc:grpChg chg="mod">
          <ac:chgData name="林胤宏" userId="0db0e926-2149-4ab2-a5ba-0202de5ca3e7" providerId="ADAL" clId="{1C05DCD5-6E49-4EA9-A8DC-6E5CED4A5C98}" dt="2022-11-14T13:23:38.264" v="846" actId="1076"/>
          <ac:grpSpMkLst>
            <pc:docMk/>
            <pc:sldMk cId="2593240945" sldId="417"/>
            <ac:grpSpMk id="5" creationId="{EACFE294-3C14-A997-5521-25E5512DEED2}"/>
          </ac:grpSpMkLst>
        </pc:grpChg>
      </pc:sldChg>
    </pc:docChg>
  </pc:docChgLst>
  <pc:docChgLst>
    <pc:chgData name="林胤宏" userId="0db0e926-2149-4ab2-a5ba-0202de5ca3e7" providerId="ADAL" clId="{885D08B6-DA5C-4040-B897-09FF2B0255D9}"/>
    <pc:docChg chg="undo custSel addSld delSld modSld sldOrd">
      <pc:chgData name="林胤宏" userId="0db0e926-2149-4ab2-a5ba-0202de5ca3e7" providerId="ADAL" clId="{885D08B6-DA5C-4040-B897-09FF2B0255D9}" dt="2023-01-05T10:50:48.986" v="544" actId="47"/>
      <pc:docMkLst>
        <pc:docMk/>
      </pc:docMkLst>
      <pc:sldChg chg="modSp mod ord">
        <pc:chgData name="林胤宏" userId="0db0e926-2149-4ab2-a5ba-0202de5ca3e7" providerId="ADAL" clId="{885D08B6-DA5C-4040-B897-09FF2B0255D9}" dt="2022-12-30T09:15:18.775" v="471" actId="20577"/>
        <pc:sldMkLst>
          <pc:docMk/>
          <pc:sldMk cId="1682475816" sldId="407"/>
        </pc:sldMkLst>
        <pc:spChg chg="mod">
          <ac:chgData name="林胤宏" userId="0db0e926-2149-4ab2-a5ba-0202de5ca3e7" providerId="ADAL" clId="{885D08B6-DA5C-4040-B897-09FF2B0255D9}" dt="2022-12-30T09:15:18.775" v="471" actId="20577"/>
          <ac:spMkLst>
            <pc:docMk/>
            <pc:sldMk cId="1682475816" sldId="407"/>
            <ac:spMk id="2" creationId="{AA402D6C-E500-48A5-AB1A-C7ECD6D3433D}"/>
          </ac:spMkLst>
        </pc:spChg>
      </pc:sldChg>
      <pc:sldChg chg="addSp delSp modSp add mod ord modNotesTx">
        <pc:chgData name="林胤宏" userId="0db0e926-2149-4ab2-a5ba-0202de5ca3e7" providerId="ADAL" clId="{885D08B6-DA5C-4040-B897-09FF2B0255D9}" dt="2022-12-30T09:27:29.537" v="477" actId="1076"/>
        <pc:sldMkLst>
          <pc:docMk/>
          <pc:sldMk cId="2882383146" sldId="418"/>
        </pc:sldMkLst>
        <pc:spChg chg="mod">
          <ac:chgData name="林胤宏" userId="0db0e926-2149-4ab2-a5ba-0202de5ca3e7" providerId="ADAL" clId="{885D08B6-DA5C-4040-B897-09FF2B0255D9}" dt="2022-12-30T08:41:00.144" v="13" actId="20577"/>
          <ac:spMkLst>
            <pc:docMk/>
            <pc:sldMk cId="2882383146" sldId="418"/>
            <ac:spMk id="2" creationId="{00000000-0000-0000-0000-000000000000}"/>
          </ac:spMkLst>
        </pc:spChg>
        <pc:spChg chg="del">
          <ac:chgData name="林胤宏" userId="0db0e926-2149-4ab2-a5ba-0202de5ca3e7" providerId="ADAL" clId="{885D08B6-DA5C-4040-B897-09FF2B0255D9}" dt="2022-12-30T08:41:04.976" v="15" actId="478"/>
          <ac:spMkLst>
            <pc:docMk/>
            <pc:sldMk cId="2882383146" sldId="418"/>
            <ac:spMk id="4" creationId="{00000000-0000-0000-0000-000000000000}"/>
          </ac:spMkLst>
        </pc:spChg>
        <pc:spChg chg="add mod">
          <ac:chgData name="林胤宏" userId="0db0e926-2149-4ab2-a5ba-0202de5ca3e7" providerId="ADAL" clId="{885D08B6-DA5C-4040-B897-09FF2B0255D9}" dt="2022-12-30T09:12:52.941" v="462" actId="14100"/>
          <ac:spMkLst>
            <pc:docMk/>
            <pc:sldMk cId="2882383146" sldId="418"/>
            <ac:spMk id="6" creationId="{0E66743E-F53A-440F-A9AF-9119EC891567}"/>
          </ac:spMkLst>
        </pc:spChg>
        <pc:spChg chg="add del">
          <ac:chgData name="林胤宏" userId="0db0e926-2149-4ab2-a5ba-0202de5ca3e7" providerId="ADAL" clId="{885D08B6-DA5C-4040-B897-09FF2B0255D9}" dt="2022-12-30T09:05:40.019" v="307" actId="478"/>
          <ac:spMkLst>
            <pc:docMk/>
            <pc:sldMk cId="2882383146" sldId="418"/>
            <ac:spMk id="9" creationId="{C4D16444-8D1F-4F04-AF52-F6005CB7402D}"/>
          </ac:spMkLst>
        </pc:spChg>
        <pc:spChg chg="add del mod">
          <ac:chgData name="林胤宏" userId="0db0e926-2149-4ab2-a5ba-0202de5ca3e7" providerId="ADAL" clId="{885D08B6-DA5C-4040-B897-09FF2B0255D9}" dt="2022-12-30T09:07:12.033" v="323" actId="478"/>
          <ac:spMkLst>
            <pc:docMk/>
            <pc:sldMk cId="2882383146" sldId="418"/>
            <ac:spMk id="10" creationId="{3444F903-40AB-47B4-992B-F9F8093146BB}"/>
          </ac:spMkLst>
        </pc:spChg>
        <pc:spChg chg="add del mod">
          <ac:chgData name="林胤宏" userId="0db0e926-2149-4ab2-a5ba-0202de5ca3e7" providerId="ADAL" clId="{885D08B6-DA5C-4040-B897-09FF2B0255D9}" dt="2022-12-30T09:06:09.709" v="312"/>
          <ac:spMkLst>
            <pc:docMk/>
            <pc:sldMk cId="2882383146" sldId="418"/>
            <ac:spMk id="11" creationId="{73B6D393-EB5D-427B-A0FF-2DA8E4A9379C}"/>
          </ac:spMkLst>
        </pc:spChg>
        <pc:spChg chg="add mod">
          <ac:chgData name="林胤宏" userId="0db0e926-2149-4ab2-a5ba-0202de5ca3e7" providerId="ADAL" clId="{885D08B6-DA5C-4040-B897-09FF2B0255D9}" dt="2022-12-30T09:27:29.537" v="477" actId="1076"/>
          <ac:spMkLst>
            <pc:docMk/>
            <pc:sldMk cId="2882383146" sldId="418"/>
            <ac:spMk id="13" creationId="{97299450-ACC4-4997-80C0-707BD89F4622}"/>
          </ac:spMkLst>
        </pc:spChg>
        <pc:graphicFrameChg chg="add mod modGraphic">
          <ac:chgData name="林胤宏" userId="0db0e926-2149-4ab2-a5ba-0202de5ca3e7" providerId="ADAL" clId="{885D08B6-DA5C-4040-B897-09FF2B0255D9}" dt="2022-12-30T09:11:24.898" v="452" actId="20577"/>
          <ac:graphicFrameMkLst>
            <pc:docMk/>
            <pc:sldMk cId="2882383146" sldId="418"/>
            <ac:graphicFrameMk id="5" creationId="{58E00AF3-29DF-43DF-B5DB-7E98F7430F20}"/>
          </ac:graphicFrameMkLst>
        </pc:graphicFrameChg>
        <pc:graphicFrameChg chg="add del mod modGraphic">
          <ac:chgData name="林胤宏" userId="0db0e926-2149-4ab2-a5ba-0202de5ca3e7" providerId="ADAL" clId="{885D08B6-DA5C-4040-B897-09FF2B0255D9}" dt="2022-12-30T09:06:38.995" v="317" actId="21"/>
          <ac:graphicFrameMkLst>
            <pc:docMk/>
            <pc:sldMk cId="2882383146" sldId="418"/>
            <ac:graphicFrameMk id="12" creationId="{28680916-C37E-4F30-8EFA-8F1B85E58EEB}"/>
          </ac:graphicFrameMkLst>
        </pc:graphicFrameChg>
        <pc:picChg chg="del">
          <ac:chgData name="林胤宏" userId="0db0e926-2149-4ab2-a5ba-0202de5ca3e7" providerId="ADAL" clId="{885D08B6-DA5C-4040-B897-09FF2B0255D9}" dt="2022-12-30T08:41:03.402" v="14" actId="478"/>
          <ac:picMkLst>
            <pc:docMk/>
            <pc:sldMk cId="2882383146" sldId="418"/>
            <ac:picMk id="8" creationId="{2BAA76F6-07DC-4585-BC92-F93FA3ED9237}"/>
          </ac:picMkLst>
        </pc:picChg>
      </pc:sldChg>
      <pc:sldChg chg="addSp delSp modSp add mod ord">
        <pc:chgData name="林胤宏" userId="0db0e926-2149-4ab2-a5ba-0202de5ca3e7" providerId="ADAL" clId="{885D08B6-DA5C-4040-B897-09FF2B0255D9}" dt="2022-12-30T09:12:44.663" v="460" actId="21"/>
        <pc:sldMkLst>
          <pc:docMk/>
          <pc:sldMk cId="3050833434" sldId="419"/>
        </pc:sldMkLst>
        <pc:spChg chg="del mod">
          <ac:chgData name="林胤宏" userId="0db0e926-2149-4ab2-a5ba-0202de5ca3e7" providerId="ADAL" clId="{885D08B6-DA5C-4040-B897-09FF2B0255D9}" dt="2022-12-30T09:08:17.264" v="334" actId="478"/>
          <ac:spMkLst>
            <pc:docMk/>
            <pc:sldMk cId="3050833434" sldId="419"/>
            <ac:spMk id="6" creationId="{0E66743E-F53A-440F-A9AF-9119EC891567}"/>
          </ac:spMkLst>
        </pc:spChg>
        <pc:spChg chg="add del mod">
          <ac:chgData name="林胤宏" userId="0db0e926-2149-4ab2-a5ba-0202de5ca3e7" providerId="ADAL" clId="{885D08B6-DA5C-4040-B897-09FF2B0255D9}" dt="2022-12-30T09:07:56.510" v="330"/>
          <ac:spMkLst>
            <pc:docMk/>
            <pc:sldMk cId="3050833434" sldId="419"/>
            <ac:spMk id="8" creationId="{846083E4-D5AB-4C02-AA4A-63F879EF90E9}"/>
          </ac:spMkLst>
        </pc:spChg>
        <pc:spChg chg="del mod">
          <ac:chgData name="林胤宏" userId="0db0e926-2149-4ab2-a5ba-0202de5ca3e7" providerId="ADAL" clId="{885D08B6-DA5C-4040-B897-09FF2B0255D9}" dt="2022-12-30T09:06:55.438" v="320" actId="478"/>
          <ac:spMkLst>
            <pc:docMk/>
            <pc:sldMk cId="3050833434" sldId="419"/>
            <ac:spMk id="10" creationId="{3444F903-40AB-47B4-992B-F9F8093146BB}"/>
          </ac:spMkLst>
        </pc:spChg>
        <pc:spChg chg="add del mod">
          <ac:chgData name="林胤宏" userId="0db0e926-2149-4ab2-a5ba-0202de5ca3e7" providerId="ADAL" clId="{885D08B6-DA5C-4040-B897-09FF2B0255D9}" dt="2022-12-30T09:08:42.007" v="337" actId="478"/>
          <ac:spMkLst>
            <pc:docMk/>
            <pc:sldMk cId="3050833434" sldId="419"/>
            <ac:spMk id="11" creationId="{46B232FF-2D04-4335-B93B-CC9F8B6AD168}"/>
          </ac:spMkLst>
        </pc:spChg>
        <pc:spChg chg="add mod">
          <ac:chgData name="林胤宏" userId="0db0e926-2149-4ab2-a5ba-0202de5ca3e7" providerId="ADAL" clId="{885D08B6-DA5C-4040-B897-09FF2B0255D9}" dt="2022-12-30T09:12:44.663" v="460" actId="21"/>
          <ac:spMkLst>
            <pc:docMk/>
            <pc:sldMk cId="3050833434" sldId="419"/>
            <ac:spMk id="13" creationId="{ACC56118-0907-4932-B994-57CBE975795E}"/>
          </ac:spMkLst>
        </pc:spChg>
        <pc:spChg chg="add del mod">
          <ac:chgData name="林胤宏" userId="0db0e926-2149-4ab2-a5ba-0202de5ca3e7" providerId="ADAL" clId="{885D08B6-DA5C-4040-B897-09FF2B0255D9}" dt="2022-12-30T09:12:11.403" v="455" actId="21"/>
          <ac:spMkLst>
            <pc:docMk/>
            <pc:sldMk cId="3050833434" sldId="419"/>
            <ac:spMk id="15" creationId="{BFA36793-020F-4776-8389-48D43FF81759}"/>
          </ac:spMkLst>
        </pc:spChg>
        <pc:graphicFrameChg chg="del mod">
          <ac:chgData name="林胤宏" userId="0db0e926-2149-4ab2-a5ba-0202de5ca3e7" providerId="ADAL" clId="{885D08B6-DA5C-4040-B897-09FF2B0255D9}" dt="2022-12-30T09:08:14.593" v="333" actId="478"/>
          <ac:graphicFrameMkLst>
            <pc:docMk/>
            <pc:sldMk cId="3050833434" sldId="419"/>
            <ac:graphicFrameMk id="5" creationId="{58E00AF3-29DF-43DF-B5DB-7E98F7430F20}"/>
          </ac:graphicFrameMkLst>
        </pc:graphicFrameChg>
        <pc:graphicFrameChg chg="add del mod">
          <ac:chgData name="林胤宏" userId="0db0e926-2149-4ab2-a5ba-0202de5ca3e7" providerId="ADAL" clId="{885D08B6-DA5C-4040-B897-09FF2B0255D9}" dt="2022-12-30T09:07:56.510" v="330"/>
          <ac:graphicFrameMkLst>
            <pc:docMk/>
            <pc:sldMk cId="3050833434" sldId="419"/>
            <ac:graphicFrameMk id="7" creationId="{23BB1790-27A8-4757-A7A2-175350C57127}"/>
          </ac:graphicFrameMkLst>
        </pc:graphicFrameChg>
        <pc:graphicFrameChg chg="add del mod">
          <ac:chgData name="林胤宏" userId="0db0e926-2149-4ab2-a5ba-0202de5ca3e7" providerId="ADAL" clId="{885D08B6-DA5C-4040-B897-09FF2B0255D9}" dt="2022-12-30T09:08:42.007" v="337" actId="478"/>
          <ac:graphicFrameMkLst>
            <pc:docMk/>
            <pc:sldMk cId="3050833434" sldId="419"/>
            <ac:graphicFrameMk id="9" creationId="{5BEAF3E0-3BD6-4397-B957-AC1F13AD7DAF}"/>
          </ac:graphicFrameMkLst>
        </pc:graphicFrameChg>
        <pc:graphicFrameChg chg="add mod modGraphic">
          <ac:chgData name="林胤宏" userId="0db0e926-2149-4ab2-a5ba-0202de5ca3e7" providerId="ADAL" clId="{885D08B6-DA5C-4040-B897-09FF2B0255D9}" dt="2022-12-30T09:09:34.381" v="360" actId="122"/>
          <ac:graphicFrameMkLst>
            <pc:docMk/>
            <pc:sldMk cId="3050833434" sldId="419"/>
            <ac:graphicFrameMk id="12" creationId="{FDFDF735-C1E9-4576-8FAB-3A5EA0459AED}"/>
          </ac:graphicFrameMkLst>
        </pc:graphicFrameChg>
        <pc:graphicFrameChg chg="add del mod">
          <ac:chgData name="林胤宏" userId="0db0e926-2149-4ab2-a5ba-0202de5ca3e7" providerId="ADAL" clId="{885D08B6-DA5C-4040-B897-09FF2B0255D9}" dt="2022-12-30T09:12:11.403" v="455" actId="21"/>
          <ac:graphicFrameMkLst>
            <pc:docMk/>
            <pc:sldMk cId="3050833434" sldId="419"/>
            <ac:graphicFrameMk id="14" creationId="{713ED3EB-BA4F-4387-9B50-9CEB44D54820}"/>
          </ac:graphicFrameMkLst>
        </pc:graphicFrameChg>
      </pc:sldChg>
      <pc:sldChg chg="delSp modSp mod">
        <pc:chgData name="林胤宏" userId="0db0e926-2149-4ab2-a5ba-0202de5ca3e7" providerId="ADAL" clId="{885D08B6-DA5C-4040-B897-09FF2B0255D9}" dt="2023-01-05T09:53:55.262" v="483" actId="478"/>
        <pc:sldMkLst>
          <pc:docMk/>
          <pc:sldMk cId="3960617348" sldId="427"/>
        </pc:sldMkLst>
        <pc:inkChg chg="del mod">
          <ac:chgData name="林胤宏" userId="0db0e926-2149-4ab2-a5ba-0202de5ca3e7" providerId="ADAL" clId="{885D08B6-DA5C-4040-B897-09FF2B0255D9}" dt="2023-01-05T09:53:51.018" v="479" actId="478"/>
          <ac:inkMkLst>
            <pc:docMk/>
            <pc:sldMk cId="3960617348" sldId="427"/>
            <ac:inkMk id="14" creationId="{BE59CE9D-292B-2019-3472-F011FBBF9432}"/>
          </ac:inkMkLst>
        </pc:inkChg>
        <pc:inkChg chg="del">
          <ac:chgData name="林胤宏" userId="0db0e926-2149-4ab2-a5ba-0202de5ca3e7" providerId="ADAL" clId="{885D08B6-DA5C-4040-B897-09FF2B0255D9}" dt="2023-01-05T09:53:55.262" v="483" actId="478"/>
          <ac:inkMkLst>
            <pc:docMk/>
            <pc:sldMk cId="3960617348" sldId="427"/>
            <ac:inkMk id="15" creationId="{D032C055-9A5E-DEF0-F92D-D5177C37F386}"/>
          </ac:inkMkLst>
        </pc:inkChg>
        <pc:inkChg chg="del">
          <ac:chgData name="林胤宏" userId="0db0e926-2149-4ab2-a5ba-0202de5ca3e7" providerId="ADAL" clId="{885D08B6-DA5C-4040-B897-09FF2B0255D9}" dt="2023-01-05T09:53:54.301" v="482" actId="478"/>
          <ac:inkMkLst>
            <pc:docMk/>
            <pc:sldMk cId="3960617348" sldId="427"/>
            <ac:inkMk id="16" creationId="{93178A49-2875-20C1-02A0-05924F3C7350}"/>
          </ac:inkMkLst>
        </pc:inkChg>
        <pc:inkChg chg="del">
          <ac:chgData name="林胤宏" userId="0db0e926-2149-4ab2-a5ba-0202de5ca3e7" providerId="ADAL" clId="{885D08B6-DA5C-4040-B897-09FF2B0255D9}" dt="2023-01-05T09:53:52.309" v="480" actId="478"/>
          <ac:inkMkLst>
            <pc:docMk/>
            <pc:sldMk cId="3960617348" sldId="427"/>
            <ac:inkMk id="19" creationId="{91D3A922-BC51-9E76-61E9-598CD821D1C5}"/>
          </ac:inkMkLst>
        </pc:inkChg>
        <pc:inkChg chg="del">
          <ac:chgData name="林胤宏" userId="0db0e926-2149-4ab2-a5ba-0202de5ca3e7" providerId="ADAL" clId="{885D08B6-DA5C-4040-B897-09FF2B0255D9}" dt="2023-01-05T09:53:53.401" v="481" actId="478"/>
          <ac:inkMkLst>
            <pc:docMk/>
            <pc:sldMk cId="3960617348" sldId="427"/>
            <ac:inkMk id="20" creationId="{DC14E89D-7D60-67A6-40D9-9D2EE426A47F}"/>
          </ac:inkMkLst>
        </pc:inkChg>
      </pc:sldChg>
      <pc:sldChg chg="ord">
        <pc:chgData name="林胤宏" userId="0db0e926-2149-4ab2-a5ba-0202de5ca3e7" providerId="ADAL" clId="{885D08B6-DA5C-4040-B897-09FF2B0255D9}" dt="2023-01-05T10:47:27.637" v="485"/>
        <pc:sldMkLst>
          <pc:docMk/>
          <pc:sldMk cId="4185978502" sldId="432"/>
        </pc:sldMkLst>
      </pc:sldChg>
      <pc:sldChg chg="delSp modSp add del mod">
        <pc:chgData name="林胤宏" userId="0db0e926-2149-4ab2-a5ba-0202de5ca3e7" providerId="ADAL" clId="{885D08B6-DA5C-4040-B897-09FF2B0255D9}" dt="2023-01-05T10:50:48.986" v="544" actId="47"/>
        <pc:sldMkLst>
          <pc:docMk/>
          <pc:sldMk cId="1956878003" sldId="437"/>
        </pc:sldMkLst>
        <pc:graphicFrameChg chg="del modGraphic">
          <ac:chgData name="林胤宏" userId="0db0e926-2149-4ab2-a5ba-0202de5ca3e7" providerId="ADAL" clId="{885D08B6-DA5C-4040-B897-09FF2B0255D9}" dt="2023-01-05T10:50:45.840" v="543" actId="478"/>
          <ac:graphicFrameMkLst>
            <pc:docMk/>
            <pc:sldMk cId="1956878003" sldId="437"/>
            <ac:graphicFrameMk id="4" creationId="{876539B3-ACB0-A818-A0C5-F46C055F254B}"/>
          </ac:graphicFrameMkLst>
        </pc:graphicFrameChg>
      </pc:sldChg>
    </pc:docChg>
  </pc:docChgLst>
  <pc:docChgLst>
    <pc:chgData name="林胤宏" userId="0db0e926-2149-4ab2-a5ba-0202de5ca3e7" providerId="ADAL" clId="{71E06C95-5BA3-442D-B853-D2EF9FF6E3AC}"/>
    <pc:docChg chg="undo custSel delSld modSld">
      <pc:chgData name="林胤宏" userId="0db0e926-2149-4ab2-a5ba-0202de5ca3e7" providerId="ADAL" clId="{71E06C95-5BA3-442D-B853-D2EF9FF6E3AC}" dt="2022-10-03T06:11:58.457" v="532" actId="20577"/>
      <pc:docMkLst>
        <pc:docMk/>
      </pc:docMkLst>
      <pc:sldChg chg="modSp mod">
        <pc:chgData name="林胤宏" userId="0db0e926-2149-4ab2-a5ba-0202de5ca3e7" providerId="ADAL" clId="{71E06C95-5BA3-442D-B853-D2EF9FF6E3AC}" dt="2022-10-03T04:03:14.324" v="403" actId="20577"/>
        <pc:sldMkLst>
          <pc:docMk/>
          <pc:sldMk cId="2865092198" sldId="323"/>
        </pc:sldMkLst>
        <pc:spChg chg="mod">
          <ac:chgData name="林胤宏" userId="0db0e926-2149-4ab2-a5ba-0202de5ca3e7" providerId="ADAL" clId="{71E06C95-5BA3-442D-B853-D2EF9FF6E3AC}" dt="2022-10-03T04:03:14.324" v="403" actId="20577"/>
          <ac:spMkLst>
            <pc:docMk/>
            <pc:sldMk cId="2865092198" sldId="323"/>
            <ac:spMk id="11" creationId="{13CECF35-04D6-4398-BA2C-EFDF7789D03B}"/>
          </ac:spMkLst>
        </pc:spChg>
      </pc:sldChg>
      <pc:sldChg chg="modSp mod modNotesTx">
        <pc:chgData name="林胤宏" userId="0db0e926-2149-4ab2-a5ba-0202de5ca3e7" providerId="ADAL" clId="{71E06C95-5BA3-442D-B853-D2EF9FF6E3AC}" dt="2022-10-03T05:13:12.037" v="487" actId="20577"/>
        <pc:sldMkLst>
          <pc:docMk/>
          <pc:sldMk cId="3767881000" sldId="366"/>
        </pc:sldMkLst>
        <pc:spChg chg="mod">
          <ac:chgData name="林胤宏" userId="0db0e926-2149-4ab2-a5ba-0202de5ca3e7" providerId="ADAL" clId="{71E06C95-5BA3-442D-B853-D2EF9FF6E3AC}" dt="2022-10-02T16:57:19.261" v="308" actId="207"/>
          <ac:spMkLst>
            <pc:docMk/>
            <pc:sldMk cId="3767881000" sldId="366"/>
            <ac:spMk id="4" creationId="{00000000-0000-0000-0000-000000000000}"/>
          </ac:spMkLst>
        </pc:spChg>
      </pc:sldChg>
      <pc:sldChg chg="modSp mod modNotesTx">
        <pc:chgData name="林胤宏" userId="0db0e926-2149-4ab2-a5ba-0202de5ca3e7" providerId="ADAL" clId="{71E06C95-5BA3-442D-B853-D2EF9FF6E3AC}" dt="2022-10-03T06:11:58.457" v="532" actId="20577"/>
        <pc:sldMkLst>
          <pc:docMk/>
          <pc:sldMk cId="3526607187" sldId="368"/>
        </pc:sldMkLst>
        <pc:spChg chg="mod">
          <ac:chgData name="林胤宏" userId="0db0e926-2149-4ab2-a5ba-0202de5ca3e7" providerId="ADAL" clId="{71E06C95-5BA3-442D-B853-D2EF9FF6E3AC}" dt="2022-10-03T02:22:33.045" v="383" actId="20577"/>
          <ac:spMkLst>
            <pc:docMk/>
            <pc:sldMk cId="3526607187" sldId="368"/>
            <ac:spMk id="4" creationId="{00000000-0000-0000-0000-000000000000}"/>
          </ac:spMkLst>
        </pc:spChg>
      </pc:sldChg>
      <pc:sldChg chg="modSp mod">
        <pc:chgData name="林胤宏" userId="0db0e926-2149-4ab2-a5ba-0202de5ca3e7" providerId="ADAL" clId="{71E06C95-5BA3-442D-B853-D2EF9FF6E3AC}" dt="2022-10-03T02:24:24.586" v="390" actId="1076"/>
        <pc:sldMkLst>
          <pc:docMk/>
          <pc:sldMk cId="139161503" sldId="371"/>
        </pc:sldMkLst>
        <pc:grpChg chg="mod">
          <ac:chgData name="林胤宏" userId="0db0e926-2149-4ab2-a5ba-0202de5ca3e7" providerId="ADAL" clId="{71E06C95-5BA3-442D-B853-D2EF9FF6E3AC}" dt="2022-10-03T02:24:24.586" v="390" actId="1076"/>
          <ac:grpSpMkLst>
            <pc:docMk/>
            <pc:sldMk cId="139161503" sldId="371"/>
            <ac:grpSpMk id="14" creationId="{8E636607-22FF-42DE-B48D-AAE9093982A9}"/>
          </ac:grpSpMkLst>
        </pc:grpChg>
      </pc:sldChg>
      <pc:sldChg chg="modNotesTx">
        <pc:chgData name="林胤宏" userId="0db0e926-2149-4ab2-a5ba-0202de5ca3e7" providerId="ADAL" clId="{71E06C95-5BA3-442D-B853-D2EF9FF6E3AC}" dt="2022-10-03T04:57:48.003" v="485" actId="20577"/>
        <pc:sldMkLst>
          <pc:docMk/>
          <pc:sldMk cId="2482946903" sldId="374"/>
        </pc:sldMkLst>
      </pc:sldChg>
      <pc:sldChg chg="modNotesTx">
        <pc:chgData name="林胤宏" userId="0db0e926-2149-4ab2-a5ba-0202de5ca3e7" providerId="ADAL" clId="{71E06C95-5BA3-442D-B853-D2EF9FF6E3AC}" dt="2022-10-03T04:22:47.968" v="427" actId="20577"/>
        <pc:sldMkLst>
          <pc:docMk/>
          <pc:sldMk cId="3170231059" sldId="380"/>
        </pc:sldMkLst>
      </pc:sldChg>
      <pc:sldChg chg="modSp mod">
        <pc:chgData name="林胤宏" userId="0db0e926-2149-4ab2-a5ba-0202de5ca3e7" providerId="ADAL" clId="{71E06C95-5BA3-442D-B853-D2EF9FF6E3AC}" dt="2022-10-03T04:34:45.644" v="460" actId="20577"/>
        <pc:sldMkLst>
          <pc:docMk/>
          <pc:sldMk cId="30669127" sldId="388"/>
        </pc:sldMkLst>
        <pc:spChg chg="mod">
          <ac:chgData name="林胤宏" userId="0db0e926-2149-4ab2-a5ba-0202de5ca3e7" providerId="ADAL" clId="{71E06C95-5BA3-442D-B853-D2EF9FF6E3AC}" dt="2022-10-03T04:34:45.644" v="460" actId="20577"/>
          <ac:spMkLst>
            <pc:docMk/>
            <pc:sldMk cId="30669127" sldId="388"/>
            <ac:spMk id="4" creationId="{00000000-0000-0000-0000-000000000000}"/>
          </ac:spMkLst>
        </pc:spChg>
      </pc:sldChg>
      <pc:sldChg chg="del">
        <pc:chgData name="林胤宏" userId="0db0e926-2149-4ab2-a5ba-0202de5ca3e7" providerId="ADAL" clId="{71E06C95-5BA3-442D-B853-D2EF9FF6E3AC}" dt="2022-10-02T16:57:01.048" v="304" actId="47"/>
        <pc:sldMkLst>
          <pc:docMk/>
          <pc:sldMk cId="3533965302" sldId="389"/>
        </pc:sldMkLst>
      </pc:sldChg>
      <pc:sldChg chg="modSp mod">
        <pc:chgData name="林胤宏" userId="0db0e926-2149-4ab2-a5ba-0202de5ca3e7" providerId="ADAL" clId="{71E06C95-5BA3-442D-B853-D2EF9FF6E3AC}" dt="2022-10-03T04:11:01.533" v="408" actId="1076"/>
        <pc:sldMkLst>
          <pc:docMk/>
          <pc:sldMk cId="1897245596" sldId="391"/>
        </pc:sldMkLst>
        <pc:cxnChg chg="mod">
          <ac:chgData name="林胤宏" userId="0db0e926-2149-4ab2-a5ba-0202de5ca3e7" providerId="ADAL" clId="{71E06C95-5BA3-442D-B853-D2EF9FF6E3AC}" dt="2022-10-03T04:10:19.018" v="404" actId="1076"/>
          <ac:cxnSpMkLst>
            <pc:docMk/>
            <pc:sldMk cId="1897245596" sldId="391"/>
            <ac:cxnSpMk id="8" creationId="{EC7AB556-C36A-44ED-84DB-D6EC5FF7E091}"/>
          </ac:cxnSpMkLst>
        </pc:cxnChg>
        <pc:cxnChg chg="mod">
          <ac:chgData name="林胤宏" userId="0db0e926-2149-4ab2-a5ba-0202de5ca3e7" providerId="ADAL" clId="{71E06C95-5BA3-442D-B853-D2EF9FF6E3AC}" dt="2022-10-03T04:11:01.533" v="408" actId="1076"/>
          <ac:cxnSpMkLst>
            <pc:docMk/>
            <pc:sldMk cId="1897245596" sldId="391"/>
            <ac:cxnSpMk id="18" creationId="{46CCF02A-6524-4011-97A6-BEE6B2D65DB2}"/>
          </ac:cxnSpMkLst>
        </pc:cxnChg>
      </pc:sldChg>
      <pc:sldChg chg="modNotesTx">
        <pc:chgData name="林胤宏" userId="0db0e926-2149-4ab2-a5ba-0202de5ca3e7" providerId="ADAL" clId="{71E06C95-5BA3-442D-B853-D2EF9FF6E3AC}" dt="2022-10-03T06:08:11.460" v="493"/>
        <pc:sldMkLst>
          <pc:docMk/>
          <pc:sldMk cId="1978330694" sldId="393"/>
        </pc:sldMkLst>
      </pc:sldChg>
      <pc:sldChg chg="modSp mod">
        <pc:chgData name="林胤宏" userId="0db0e926-2149-4ab2-a5ba-0202de5ca3e7" providerId="ADAL" clId="{71E06C95-5BA3-442D-B853-D2EF9FF6E3AC}" dt="2022-10-03T05:21:06.226" v="489" actId="20577"/>
        <pc:sldMkLst>
          <pc:docMk/>
          <pc:sldMk cId="2863836317" sldId="395"/>
        </pc:sldMkLst>
        <pc:spChg chg="mod">
          <ac:chgData name="林胤宏" userId="0db0e926-2149-4ab2-a5ba-0202de5ca3e7" providerId="ADAL" clId="{71E06C95-5BA3-442D-B853-D2EF9FF6E3AC}" dt="2022-10-03T05:21:06.226" v="489" actId="20577"/>
          <ac:spMkLst>
            <pc:docMk/>
            <pc:sldMk cId="2863836317" sldId="395"/>
            <ac:spMk id="6" creationId="{FB71061B-59E0-45E8-8DC8-248B693F39E6}"/>
          </ac:spMkLst>
        </pc:spChg>
      </pc:sldChg>
      <pc:sldChg chg="modNotesTx">
        <pc:chgData name="林胤宏" userId="0db0e926-2149-4ab2-a5ba-0202de5ca3e7" providerId="ADAL" clId="{71E06C95-5BA3-442D-B853-D2EF9FF6E3AC}" dt="2022-10-02T16:40:33.608" v="303" actId="20577"/>
        <pc:sldMkLst>
          <pc:docMk/>
          <pc:sldMk cId="1774752884" sldId="403"/>
        </pc:sldMkLst>
      </pc:sldChg>
    </pc:docChg>
  </pc:docChgLst>
  <pc:docChgLst>
    <pc:chgData name="林胤宏" userId="0db0e926-2149-4ab2-a5ba-0202de5ca3e7" providerId="ADAL" clId="{DAF1A8A9-6B27-45D1-AC4D-9372D6E26B31}"/>
    <pc:docChg chg="undo custSel addSld delSld modSld">
      <pc:chgData name="林胤宏" userId="0db0e926-2149-4ab2-a5ba-0202de5ca3e7" providerId="ADAL" clId="{DAF1A8A9-6B27-45D1-AC4D-9372D6E26B31}" dt="2022-11-15T00:20:49.793" v="490" actId="20577"/>
      <pc:docMkLst>
        <pc:docMk/>
      </pc:docMkLst>
      <pc:sldChg chg="modSp mod">
        <pc:chgData name="林胤宏" userId="0db0e926-2149-4ab2-a5ba-0202de5ca3e7" providerId="ADAL" clId="{DAF1A8A9-6B27-45D1-AC4D-9372D6E26B31}" dt="2022-11-13T16:06:08.214" v="97" actId="14100"/>
        <pc:sldMkLst>
          <pc:docMk/>
          <pc:sldMk cId="2865092198" sldId="323"/>
        </pc:sldMkLst>
        <pc:spChg chg="mod">
          <ac:chgData name="林胤宏" userId="0db0e926-2149-4ab2-a5ba-0202de5ca3e7" providerId="ADAL" clId="{DAF1A8A9-6B27-45D1-AC4D-9372D6E26B31}" dt="2022-11-13T16:06:08.214" v="97" actId="14100"/>
          <ac:spMkLst>
            <pc:docMk/>
            <pc:sldMk cId="2865092198" sldId="323"/>
            <ac:spMk id="8" creationId="{5E007CC6-7C02-490C-BEB2-6C443D351778}"/>
          </ac:spMkLst>
        </pc:spChg>
      </pc:sldChg>
      <pc:sldChg chg="modSp mod modNotesTx">
        <pc:chgData name="林胤宏" userId="0db0e926-2149-4ab2-a5ba-0202de5ca3e7" providerId="ADAL" clId="{DAF1A8A9-6B27-45D1-AC4D-9372D6E26B31}" dt="2022-11-15T00:20:49.793" v="490" actId="20577"/>
        <pc:sldMkLst>
          <pc:docMk/>
          <pc:sldMk cId="316618034" sldId="375"/>
        </pc:sldMkLst>
        <pc:grpChg chg="mod">
          <ac:chgData name="林胤宏" userId="0db0e926-2149-4ab2-a5ba-0202de5ca3e7" providerId="ADAL" clId="{DAF1A8A9-6B27-45D1-AC4D-9372D6E26B31}" dt="2022-11-13T15:36:04.897" v="38" actId="14100"/>
          <ac:grpSpMkLst>
            <pc:docMk/>
            <pc:sldMk cId="316618034" sldId="375"/>
            <ac:grpSpMk id="5" creationId="{7DE183A4-45F5-7D0D-FDB9-01416C7BE3FD}"/>
          </ac:grpSpMkLst>
        </pc:grpChg>
      </pc:sldChg>
      <pc:sldChg chg="addSp delSp modSp mod">
        <pc:chgData name="林胤宏" userId="0db0e926-2149-4ab2-a5ba-0202de5ca3e7" providerId="ADAL" clId="{DAF1A8A9-6B27-45D1-AC4D-9372D6E26B31}" dt="2022-11-14T02:08:25.199" v="468" actId="207"/>
        <pc:sldMkLst>
          <pc:docMk/>
          <pc:sldMk cId="3711200907" sldId="387"/>
        </pc:sldMkLst>
        <pc:spChg chg="mod">
          <ac:chgData name="林胤宏" userId="0db0e926-2149-4ab2-a5ba-0202de5ca3e7" providerId="ADAL" clId="{DAF1A8A9-6B27-45D1-AC4D-9372D6E26B31}" dt="2022-11-13T16:48:38.936" v="280" actId="1076"/>
          <ac:spMkLst>
            <pc:docMk/>
            <pc:sldMk cId="3711200907" sldId="387"/>
            <ac:spMk id="4" creationId="{39E74677-068D-007A-672E-C1A5AD54B5B8}"/>
          </ac:spMkLst>
        </pc:spChg>
        <pc:spChg chg="add mod">
          <ac:chgData name="林胤宏" userId="0db0e926-2149-4ab2-a5ba-0202de5ca3e7" providerId="ADAL" clId="{DAF1A8A9-6B27-45D1-AC4D-9372D6E26B31}" dt="2022-11-14T02:08:25.199" v="468" actId="207"/>
          <ac:spMkLst>
            <pc:docMk/>
            <pc:sldMk cId="3711200907" sldId="387"/>
            <ac:spMk id="6" creationId="{A9299E6C-3F04-F3D3-BF70-99BCEC72A2A4}"/>
          </ac:spMkLst>
        </pc:spChg>
        <pc:grpChg chg="mod">
          <ac:chgData name="林胤宏" userId="0db0e926-2149-4ab2-a5ba-0202de5ca3e7" providerId="ADAL" clId="{DAF1A8A9-6B27-45D1-AC4D-9372D6E26B31}" dt="2022-11-13T16:48:02.886" v="268" actId="1076"/>
          <ac:grpSpMkLst>
            <pc:docMk/>
            <pc:sldMk cId="3711200907" sldId="387"/>
            <ac:grpSpMk id="20" creationId="{E25393FC-6D36-4DD4-9DBA-8A348467B844}"/>
          </ac:grpSpMkLst>
        </pc:grpChg>
        <pc:picChg chg="add del mod">
          <ac:chgData name="林胤宏" userId="0db0e926-2149-4ab2-a5ba-0202de5ca3e7" providerId="ADAL" clId="{DAF1A8A9-6B27-45D1-AC4D-9372D6E26B31}" dt="2022-11-13T16:54:48.248" v="376" actId="478"/>
          <ac:picMkLst>
            <pc:docMk/>
            <pc:sldMk cId="3711200907" sldId="387"/>
            <ac:picMk id="9" creationId="{F07278E7-E247-E45B-2FDA-9A3C3BA8FD3E}"/>
          </ac:picMkLst>
        </pc:picChg>
        <pc:picChg chg="add del mod">
          <ac:chgData name="林胤宏" userId="0db0e926-2149-4ab2-a5ba-0202de5ca3e7" providerId="ADAL" clId="{DAF1A8A9-6B27-45D1-AC4D-9372D6E26B31}" dt="2022-11-13T16:53:57.493" v="367" actId="478"/>
          <ac:picMkLst>
            <pc:docMk/>
            <pc:sldMk cId="3711200907" sldId="387"/>
            <ac:picMk id="10" creationId="{DE3D235C-98A9-58F5-5799-E1F68317834E}"/>
          </ac:picMkLst>
        </pc:picChg>
        <pc:picChg chg="add mod modCrop">
          <ac:chgData name="林胤宏" userId="0db0e926-2149-4ab2-a5ba-0202de5ca3e7" providerId="ADAL" clId="{DAF1A8A9-6B27-45D1-AC4D-9372D6E26B31}" dt="2022-11-13T17:01:11.661" v="419" actId="1076"/>
          <ac:picMkLst>
            <pc:docMk/>
            <pc:sldMk cId="3711200907" sldId="387"/>
            <ac:picMk id="14" creationId="{1388BB08-3691-5956-4E31-0FC6B8A2198F}"/>
          </ac:picMkLst>
        </pc:picChg>
        <pc:picChg chg="add del mod">
          <ac:chgData name="林胤宏" userId="0db0e926-2149-4ab2-a5ba-0202de5ca3e7" providerId="ADAL" clId="{DAF1A8A9-6B27-45D1-AC4D-9372D6E26B31}" dt="2022-11-13T16:53:23.732" v="358" actId="478"/>
          <ac:picMkLst>
            <pc:docMk/>
            <pc:sldMk cId="3711200907" sldId="387"/>
            <ac:picMk id="22" creationId="{EE269EFC-C501-422B-92C4-0FDB318801FF}"/>
          </ac:picMkLst>
        </pc:picChg>
      </pc:sldChg>
      <pc:sldChg chg="modSp mod">
        <pc:chgData name="林胤宏" userId="0db0e926-2149-4ab2-a5ba-0202de5ca3e7" providerId="ADAL" clId="{DAF1A8A9-6B27-45D1-AC4D-9372D6E26B31}" dt="2022-11-13T16:01:46.041" v="96" actId="1076"/>
        <pc:sldMkLst>
          <pc:docMk/>
          <pc:sldMk cId="30669127" sldId="388"/>
        </pc:sldMkLst>
        <pc:spChg chg="mod">
          <ac:chgData name="林胤宏" userId="0db0e926-2149-4ab2-a5ba-0202de5ca3e7" providerId="ADAL" clId="{DAF1A8A9-6B27-45D1-AC4D-9372D6E26B31}" dt="2022-11-13T16:01:46.041" v="96" actId="1076"/>
          <ac:spMkLst>
            <pc:docMk/>
            <pc:sldMk cId="30669127" sldId="388"/>
            <ac:spMk id="4" creationId="{00000000-0000-0000-0000-000000000000}"/>
          </ac:spMkLst>
        </pc:spChg>
      </pc:sldChg>
      <pc:sldChg chg="del">
        <pc:chgData name="林胤宏" userId="0db0e926-2149-4ab2-a5ba-0202de5ca3e7" providerId="ADAL" clId="{DAF1A8A9-6B27-45D1-AC4D-9372D6E26B31}" dt="2022-11-13T13:50:28.514" v="0" actId="47"/>
        <pc:sldMkLst>
          <pc:docMk/>
          <pc:sldMk cId="1897245596" sldId="391"/>
        </pc:sldMkLst>
      </pc:sldChg>
      <pc:sldChg chg="del">
        <pc:chgData name="林胤宏" userId="0db0e926-2149-4ab2-a5ba-0202de5ca3e7" providerId="ADAL" clId="{DAF1A8A9-6B27-45D1-AC4D-9372D6E26B31}" dt="2022-11-13T15:38:42.482" v="39" actId="47"/>
        <pc:sldMkLst>
          <pc:docMk/>
          <pc:sldMk cId="1978330694" sldId="393"/>
        </pc:sldMkLst>
      </pc:sldChg>
      <pc:sldChg chg="del">
        <pc:chgData name="林胤宏" userId="0db0e926-2149-4ab2-a5ba-0202de5ca3e7" providerId="ADAL" clId="{DAF1A8A9-6B27-45D1-AC4D-9372D6E26B31}" dt="2022-11-13T15:39:03.094" v="40" actId="47"/>
        <pc:sldMkLst>
          <pc:docMk/>
          <pc:sldMk cId="2960625931" sldId="396"/>
        </pc:sldMkLst>
      </pc:sldChg>
      <pc:sldChg chg="modSp mod modNotesTx">
        <pc:chgData name="林胤宏" userId="0db0e926-2149-4ab2-a5ba-0202de5ca3e7" providerId="ADAL" clId="{DAF1A8A9-6B27-45D1-AC4D-9372D6E26B31}" dt="2022-11-13T16:00:21.427" v="70" actId="20577"/>
        <pc:sldMkLst>
          <pc:docMk/>
          <pc:sldMk cId="2704600265" sldId="401"/>
        </pc:sldMkLst>
        <pc:spChg chg="mod">
          <ac:chgData name="林胤宏" userId="0db0e926-2149-4ab2-a5ba-0202de5ca3e7" providerId="ADAL" clId="{DAF1A8A9-6B27-45D1-AC4D-9372D6E26B31}" dt="2022-11-13T16:00:21.427" v="70" actId="20577"/>
          <ac:spMkLst>
            <pc:docMk/>
            <pc:sldMk cId="2704600265" sldId="401"/>
            <ac:spMk id="2" creationId="{5B2709CD-C4B8-4A2B-9798-D586769262DB}"/>
          </ac:spMkLst>
        </pc:spChg>
      </pc:sldChg>
      <pc:sldChg chg="modSp mod">
        <pc:chgData name="林胤宏" userId="0db0e926-2149-4ab2-a5ba-0202de5ca3e7" providerId="ADAL" clId="{DAF1A8A9-6B27-45D1-AC4D-9372D6E26B31}" dt="2022-11-14T02:01:02.832" v="467" actId="1076"/>
        <pc:sldMkLst>
          <pc:docMk/>
          <pc:sldMk cId="2699370648" sldId="406"/>
        </pc:sldMkLst>
        <pc:spChg chg="mod">
          <ac:chgData name="林胤宏" userId="0db0e926-2149-4ab2-a5ba-0202de5ca3e7" providerId="ADAL" clId="{DAF1A8A9-6B27-45D1-AC4D-9372D6E26B31}" dt="2022-11-14T02:01:02.832" v="467" actId="1076"/>
          <ac:spMkLst>
            <pc:docMk/>
            <pc:sldMk cId="2699370648" sldId="406"/>
            <ac:spMk id="6" creationId="{4AF4314C-00DE-454E-BECE-B1300D12A9FE}"/>
          </ac:spMkLst>
        </pc:spChg>
      </pc:sldChg>
      <pc:sldChg chg="addSp modSp mod">
        <pc:chgData name="林胤宏" userId="0db0e926-2149-4ab2-a5ba-0202de5ca3e7" providerId="ADAL" clId="{DAF1A8A9-6B27-45D1-AC4D-9372D6E26B31}" dt="2022-11-13T15:57:56.622" v="67" actId="20577"/>
        <pc:sldMkLst>
          <pc:docMk/>
          <pc:sldMk cId="2141249239" sldId="408"/>
        </pc:sldMkLst>
        <pc:spChg chg="add mod">
          <ac:chgData name="林胤宏" userId="0db0e926-2149-4ab2-a5ba-0202de5ca3e7" providerId="ADAL" clId="{DAF1A8A9-6B27-45D1-AC4D-9372D6E26B31}" dt="2022-11-13T14:17:16.897" v="37" actId="1582"/>
          <ac:spMkLst>
            <pc:docMk/>
            <pc:sldMk cId="2141249239" sldId="408"/>
            <ac:spMk id="4" creationId="{77AC3BF0-8FF3-F2D7-3992-89A58B2AA64D}"/>
          </ac:spMkLst>
        </pc:spChg>
        <pc:spChg chg="mod">
          <ac:chgData name="林胤宏" userId="0db0e926-2149-4ab2-a5ba-0202de5ca3e7" providerId="ADAL" clId="{DAF1A8A9-6B27-45D1-AC4D-9372D6E26B31}" dt="2022-11-13T15:57:56.622" v="67" actId="20577"/>
          <ac:spMkLst>
            <pc:docMk/>
            <pc:sldMk cId="2141249239" sldId="408"/>
            <ac:spMk id="9" creationId="{B9D9EDE4-4599-C232-EDC3-4627B606DCF1}"/>
          </ac:spMkLst>
        </pc:spChg>
      </pc:sldChg>
      <pc:sldChg chg="add del modNotesTx">
        <pc:chgData name="林胤宏" userId="0db0e926-2149-4ab2-a5ba-0202de5ca3e7" providerId="ADAL" clId="{DAF1A8A9-6B27-45D1-AC4D-9372D6E26B31}" dt="2022-11-14T01:24:05.779" v="462" actId="47"/>
        <pc:sldMkLst>
          <pc:docMk/>
          <pc:sldMk cId="1557673783" sldId="413"/>
        </pc:sldMkLst>
      </pc:sldChg>
      <pc:sldChg chg="modSp mod modNotesTx">
        <pc:chgData name="林胤宏" userId="0db0e926-2149-4ab2-a5ba-0202de5ca3e7" providerId="ADAL" clId="{DAF1A8A9-6B27-45D1-AC4D-9372D6E26B31}" dt="2022-11-14T03:47:57.081" v="473" actId="1076"/>
        <pc:sldMkLst>
          <pc:docMk/>
          <pc:sldMk cId="2456309189" sldId="415"/>
        </pc:sldMkLst>
        <pc:spChg chg="mod">
          <ac:chgData name="林胤宏" userId="0db0e926-2149-4ab2-a5ba-0202de5ca3e7" providerId="ADAL" clId="{DAF1A8A9-6B27-45D1-AC4D-9372D6E26B31}" dt="2022-11-14T03:47:57.081" v="473" actId="1076"/>
          <ac:spMkLst>
            <pc:docMk/>
            <pc:sldMk cId="2456309189" sldId="415"/>
            <ac:spMk id="4" creationId="{5A1AF35A-F2D6-45B4-BB83-858E72B15700}"/>
          </ac:spMkLst>
        </pc:spChg>
      </pc:sldChg>
      <pc:sldChg chg="modNotesTx">
        <pc:chgData name="林胤宏" userId="0db0e926-2149-4ab2-a5ba-0202de5ca3e7" providerId="ADAL" clId="{DAF1A8A9-6B27-45D1-AC4D-9372D6E26B31}" dt="2022-11-14T03:39:00.546" v="472" actId="20577"/>
        <pc:sldMkLst>
          <pc:docMk/>
          <pc:sldMk cId="1798730857" sldId="416"/>
        </pc:sldMkLst>
      </pc:sldChg>
      <pc:sldChg chg="addSp delSp modSp add mod modNotesTx">
        <pc:chgData name="林胤宏" userId="0db0e926-2149-4ab2-a5ba-0202de5ca3e7" providerId="ADAL" clId="{DAF1A8A9-6B27-45D1-AC4D-9372D6E26B31}" dt="2022-11-15T00:16:53.195" v="487" actId="20577"/>
        <pc:sldMkLst>
          <pc:docMk/>
          <pc:sldMk cId="2593240945" sldId="417"/>
        </pc:sldMkLst>
        <pc:spChg chg="mod">
          <ac:chgData name="林胤宏" userId="0db0e926-2149-4ab2-a5ba-0202de5ca3e7" providerId="ADAL" clId="{DAF1A8A9-6B27-45D1-AC4D-9372D6E26B31}" dt="2022-11-14T04:21:01.158" v="483" actId="207"/>
          <ac:spMkLst>
            <pc:docMk/>
            <pc:sldMk cId="2593240945" sldId="417"/>
            <ac:spMk id="7" creationId="{DEE09F76-21EA-47EE-83EE-33428244781E}"/>
          </ac:spMkLst>
        </pc:spChg>
        <pc:spChg chg="mod">
          <ac:chgData name="林胤宏" userId="0db0e926-2149-4ab2-a5ba-0202de5ca3e7" providerId="ADAL" clId="{DAF1A8A9-6B27-45D1-AC4D-9372D6E26B31}" dt="2022-11-14T03:58:39.210" v="477" actId="1076"/>
          <ac:spMkLst>
            <pc:docMk/>
            <pc:sldMk cId="2593240945" sldId="417"/>
            <ac:spMk id="18" creationId="{388ED14E-CDE0-4FEB-9E66-445C93D9CD36}"/>
          </ac:spMkLst>
        </pc:spChg>
        <pc:grpChg chg="add mod">
          <ac:chgData name="林胤宏" userId="0db0e926-2149-4ab2-a5ba-0202de5ca3e7" providerId="ADAL" clId="{DAF1A8A9-6B27-45D1-AC4D-9372D6E26B31}" dt="2022-11-13T16:36:48.035" v="264" actId="164"/>
          <ac:grpSpMkLst>
            <pc:docMk/>
            <pc:sldMk cId="2593240945" sldId="417"/>
            <ac:grpSpMk id="4" creationId="{8F23F9F1-A7A6-19F7-6DA7-E51EB5EEAD49}"/>
          </ac:grpSpMkLst>
        </pc:grpChg>
        <pc:grpChg chg="add mod">
          <ac:chgData name="林胤宏" userId="0db0e926-2149-4ab2-a5ba-0202de5ca3e7" providerId="ADAL" clId="{DAF1A8A9-6B27-45D1-AC4D-9372D6E26B31}" dt="2022-11-14T04:24:31.360" v="484" actId="1076"/>
          <ac:grpSpMkLst>
            <pc:docMk/>
            <pc:sldMk cId="2593240945" sldId="417"/>
            <ac:grpSpMk id="5" creationId="{EACFE294-3C14-A997-5521-25E5512DEED2}"/>
          </ac:grpSpMkLst>
        </pc:grpChg>
        <pc:picChg chg="del">
          <ac:chgData name="林胤宏" userId="0db0e926-2149-4ab2-a5ba-0202de5ca3e7" providerId="ADAL" clId="{DAF1A8A9-6B27-45D1-AC4D-9372D6E26B31}" dt="2022-11-13T16:17:54.132" v="134" actId="478"/>
          <ac:picMkLst>
            <pc:docMk/>
            <pc:sldMk cId="2593240945" sldId="417"/>
            <ac:picMk id="9" creationId="{2D4930D1-9E0D-4687-BB8A-B1626736EF74}"/>
          </ac:picMkLst>
        </pc:picChg>
        <pc:picChg chg="mod">
          <ac:chgData name="林胤宏" userId="0db0e926-2149-4ab2-a5ba-0202de5ca3e7" providerId="ADAL" clId="{DAF1A8A9-6B27-45D1-AC4D-9372D6E26B31}" dt="2022-11-14T03:58:22.941" v="474" actId="1076"/>
          <ac:picMkLst>
            <pc:docMk/>
            <pc:sldMk cId="2593240945" sldId="417"/>
            <ac:picMk id="11" creationId="{5FCF0DD8-23CC-48D4-917A-612729267C15}"/>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845C2D-47BF-4AFB-A9E0-4292DCCE4D55}"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zh-TW" altLang="en-US"/>
        </a:p>
      </dgm:t>
    </dgm:pt>
    <dgm:pt modelId="{4B802969-F17F-4B55-91CF-31277DC21A48}">
      <dgm:prSet phldrT="[文字]" custT="1">
        <dgm:style>
          <a:lnRef idx="2">
            <a:schemeClr val="dk1"/>
          </a:lnRef>
          <a:fillRef idx="1">
            <a:schemeClr val="lt1"/>
          </a:fillRef>
          <a:effectRef idx="0">
            <a:schemeClr val="dk1"/>
          </a:effectRef>
          <a:fontRef idx="minor">
            <a:schemeClr val="dk1"/>
          </a:fontRef>
        </dgm:style>
      </dgm:prSet>
      <dgm:spPr/>
      <dgm:t>
        <a:bodyPr/>
        <a:lstStyle/>
        <a:p>
          <a:r>
            <a:rPr lang="en-US" altLang="zh-TW" sz="2200" dirty="0"/>
            <a:t>test</a:t>
          </a:r>
          <a:endParaRPr lang="zh-TW" altLang="en-US" sz="2200" dirty="0"/>
        </a:p>
      </dgm:t>
    </dgm:pt>
    <dgm:pt modelId="{F5064F4D-2AE4-4C0A-8BF1-4A594B09DA9F}" type="parTrans" cxnId="{E81949A7-C6CF-4CCD-B576-56E5236DDE0B}">
      <dgm:prSet/>
      <dgm:spPr>
        <a:ln>
          <a:solidFill>
            <a:schemeClr val="tx1"/>
          </a:solidFill>
        </a:ln>
      </dgm:spPr>
      <dgm:t>
        <a:bodyPr/>
        <a:lstStyle/>
        <a:p>
          <a:endParaRPr lang="zh-TW" altLang="en-US"/>
        </a:p>
      </dgm:t>
    </dgm:pt>
    <dgm:pt modelId="{35CA0912-D617-424A-BBCD-F88ABAE7ACC9}" type="sibTrans" cxnId="{E81949A7-C6CF-4CCD-B576-56E5236DDE0B}">
      <dgm:prSet/>
      <dgm:spPr/>
      <dgm:t>
        <a:bodyPr/>
        <a:lstStyle/>
        <a:p>
          <a:endParaRPr lang="zh-TW" altLang="en-US"/>
        </a:p>
      </dgm:t>
    </dgm:pt>
    <dgm:pt modelId="{31694E22-5267-423E-9D24-2DBD6625CE58}">
      <dgm:prSet phldrT="[文字]" custT="1">
        <dgm:style>
          <a:lnRef idx="2">
            <a:schemeClr val="dk1"/>
          </a:lnRef>
          <a:fillRef idx="1">
            <a:schemeClr val="lt1"/>
          </a:fillRef>
          <a:effectRef idx="0">
            <a:schemeClr val="dk1"/>
          </a:effectRef>
          <a:fontRef idx="minor">
            <a:schemeClr val="dk1"/>
          </a:fontRef>
        </dgm:style>
      </dgm:prSet>
      <dgm:spPr/>
      <dgm:t>
        <a:bodyPr/>
        <a:lstStyle/>
        <a:p>
          <a:r>
            <a:rPr lang="en-US" altLang="zh-TW" sz="2200" dirty="0" err="1"/>
            <a:t>val</a:t>
          </a:r>
          <a:endParaRPr lang="zh-TW" altLang="en-US" sz="2200" dirty="0"/>
        </a:p>
      </dgm:t>
    </dgm:pt>
    <dgm:pt modelId="{B5BEC9B1-E4B5-48A8-B598-B9F227F91F91}" type="parTrans" cxnId="{F52B2B9D-4E6D-4093-A329-5E920ED117A8}">
      <dgm:prSet>
        <dgm:style>
          <a:lnRef idx="2">
            <a:schemeClr val="dk1"/>
          </a:lnRef>
          <a:fillRef idx="1">
            <a:schemeClr val="lt1"/>
          </a:fillRef>
          <a:effectRef idx="0">
            <a:schemeClr val="dk1"/>
          </a:effectRef>
          <a:fontRef idx="minor">
            <a:schemeClr val="dk1"/>
          </a:fontRef>
        </dgm:style>
      </dgm:prSet>
      <dgm:spPr/>
      <dgm:t>
        <a:bodyPr/>
        <a:lstStyle/>
        <a:p>
          <a:endParaRPr lang="zh-TW" altLang="en-US"/>
        </a:p>
      </dgm:t>
    </dgm:pt>
    <dgm:pt modelId="{92A03385-B1A5-4D34-B01E-301E810B0FE7}" type="sibTrans" cxnId="{F52B2B9D-4E6D-4093-A329-5E920ED117A8}">
      <dgm:prSet/>
      <dgm:spPr/>
      <dgm:t>
        <a:bodyPr/>
        <a:lstStyle/>
        <a:p>
          <a:endParaRPr lang="zh-TW" altLang="en-US"/>
        </a:p>
      </dgm:t>
    </dgm:pt>
    <dgm:pt modelId="{ED0D4F55-5591-4A4A-AFDB-96BDA140AB65}">
      <dgm:prSet custT="1">
        <dgm:style>
          <a:lnRef idx="2">
            <a:schemeClr val="dk1"/>
          </a:lnRef>
          <a:fillRef idx="1">
            <a:schemeClr val="lt1"/>
          </a:fillRef>
          <a:effectRef idx="0">
            <a:schemeClr val="dk1"/>
          </a:effectRef>
          <a:fontRef idx="minor">
            <a:schemeClr val="dk1"/>
          </a:fontRef>
        </dgm:style>
      </dgm:prSet>
      <dgm:spPr/>
      <dgm:t>
        <a:bodyPr/>
        <a:lstStyle/>
        <a:p>
          <a:r>
            <a:rPr lang="en-US" altLang="zh-TW" sz="2200" dirty="0"/>
            <a:t>1067</a:t>
          </a:r>
          <a:endParaRPr lang="zh-TW" altLang="en-US" sz="2200" dirty="0"/>
        </a:p>
      </dgm:t>
    </dgm:pt>
    <dgm:pt modelId="{F029FF8A-3BFC-4483-B3F8-9929EF5DC508}" type="parTrans" cxnId="{6BDAA782-BC85-4CA7-B54A-92E7C992056A}">
      <dgm:prSet>
        <dgm:style>
          <a:lnRef idx="2">
            <a:schemeClr val="dk1"/>
          </a:lnRef>
          <a:fillRef idx="1">
            <a:schemeClr val="lt1"/>
          </a:fillRef>
          <a:effectRef idx="0">
            <a:schemeClr val="dk1"/>
          </a:effectRef>
          <a:fontRef idx="minor">
            <a:schemeClr val="dk1"/>
          </a:fontRef>
        </dgm:style>
      </dgm:prSet>
      <dgm:spPr/>
      <dgm:t>
        <a:bodyPr/>
        <a:lstStyle/>
        <a:p>
          <a:endParaRPr lang="zh-TW" altLang="en-US"/>
        </a:p>
      </dgm:t>
    </dgm:pt>
    <dgm:pt modelId="{D44E2636-8260-4E76-9C60-4651B5F71FDA}" type="sibTrans" cxnId="{6BDAA782-BC85-4CA7-B54A-92E7C992056A}">
      <dgm:prSet/>
      <dgm:spPr/>
      <dgm:t>
        <a:bodyPr/>
        <a:lstStyle/>
        <a:p>
          <a:endParaRPr lang="zh-TW" altLang="en-US"/>
        </a:p>
      </dgm:t>
    </dgm:pt>
    <dgm:pt modelId="{8823ADDC-0D41-44BC-ADB7-9F4FA634BD6A}">
      <dgm:prSet custT="1">
        <dgm:style>
          <a:lnRef idx="2">
            <a:schemeClr val="dk1"/>
          </a:lnRef>
          <a:fillRef idx="1">
            <a:schemeClr val="lt1"/>
          </a:fillRef>
          <a:effectRef idx="0">
            <a:schemeClr val="dk1"/>
          </a:effectRef>
          <a:fontRef idx="minor">
            <a:schemeClr val="dk1"/>
          </a:fontRef>
        </dgm:style>
      </dgm:prSet>
      <dgm:spPr/>
      <dgm:t>
        <a:bodyPr/>
        <a:lstStyle/>
        <a:p>
          <a:r>
            <a:rPr lang="en-US" altLang="zh-TW" sz="2200" dirty="0"/>
            <a:t>train</a:t>
          </a:r>
          <a:endParaRPr lang="zh-TW" altLang="en-US" sz="2200" dirty="0"/>
        </a:p>
      </dgm:t>
    </dgm:pt>
    <dgm:pt modelId="{0F093E73-0C4A-4D8B-9F19-3A5AE2C9966D}" type="parTrans" cxnId="{97BAE426-6164-469C-853E-03483E63609F}">
      <dgm:prSet>
        <dgm:style>
          <a:lnRef idx="2">
            <a:schemeClr val="dk1"/>
          </a:lnRef>
          <a:fillRef idx="1">
            <a:schemeClr val="lt1"/>
          </a:fillRef>
          <a:effectRef idx="0">
            <a:schemeClr val="dk1"/>
          </a:effectRef>
          <a:fontRef idx="minor">
            <a:schemeClr val="dk1"/>
          </a:fontRef>
        </dgm:style>
      </dgm:prSet>
      <dgm:spPr/>
      <dgm:t>
        <a:bodyPr/>
        <a:lstStyle/>
        <a:p>
          <a:endParaRPr lang="zh-TW" altLang="en-US"/>
        </a:p>
      </dgm:t>
    </dgm:pt>
    <dgm:pt modelId="{4EC42D20-B4E0-4052-A530-D16A5B4968C0}" type="sibTrans" cxnId="{97BAE426-6164-469C-853E-03483E63609F}">
      <dgm:prSet/>
      <dgm:spPr/>
      <dgm:t>
        <a:bodyPr/>
        <a:lstStyle/>
        <a:p>
          <a:endParaRPr lang="zh-TW" altLang="en-US"/>
        </a:p>
      </dgm:t>
    </dgm:pt>
    <dgm:pt modelId="{8CC9E791-1C3A-4439-986B-E2F4CEE2E346}">
      <dgm:prSet custT="1">
        <dgm:style>
          <a:lnRef idx="2">
            <a:schemeClr val="dk1"/>
          </a:lnRef>
          <a:fillRef idx="1">
            <a:schemeClr val="lt1"/>
          </a:fillRef>
          <a:effectRef idx="0">
            <a:schemeClr val="dk1"/>
          </a:effectRef>
          <a:fontRef idx="minor">
            <a:schemeClr val="dk1"/>
          </a:fontRef>
        </dgm:style>
      </dgm:prSet>
      <dgm:spPr/>
      <dgm:t>
        <a:bodyPr/>
        <a:lstStyle/>
        <a:p>
          <a:r>
            <a:rPr lang="en-US" altLang="zh-TW" sz="2200" dirty="0" err="1"/>
            <a:t>trainval</a:t>
          </a:r>
          <a:endParaRPr lang="zh-TW" altLang="en-US" sz="2200" dirty="0"/>
        </a:p>
      </dgm:t>
    </dgm:pt>
    <dgm:pt modelId="{D6F7DB77-4B15-49E6-A43B-0F2D3935038A}" type="parTrans" cxnId="{723B1268-0BD1-4BCE-82AF-EEB7B410C44E}">
      <dgm:prSet>
        <dgm:style>
          <a:lnRef idx="1">
            <a:schemeClr val="dk1"/>
          </a:lnRef>
          <a:fillRef idx="0">
            <a:schemeClr val="dk1"/>
          </a:fillRef>
          <a:effectRef idx="0">
            <a:schemeClr val="dk1"/>
          </a:effectRef>
          <a:fontRef idx="minor">
            <a:schemeClr val="tx1"/>
          </a:fontRef>
        </dgm:style>
      </dgm:prSet>
      <dgm:spPr/>
      <dgm:t>
        <a:bodyPr/>
        <a:lstStyle/>
        <a:p>
          <a:endParaRPr lang="zh-TW" altLang="en-US"/>
        </a:p>
      </dgm:t>
    </dgm:pt>
    <dgm:pt modelId="{31C6FF5F-DF55-453C-9A06-6E709D5F5B94}" type="sibTrans" cxnId="{723B1268-0BD1-4BCE-82AF-EEB7B410C44E}">
      <dgm:prSet/>
      <dgm:spPr/>
      <dgm:t>
        <a:bodyPr/>
        <a:lstStyle/>
        <a:p>
          <a:endParaRPr lang="zh-TW" altLang="en-US"/>
        </a:p>
      </dgm:t>
    </dgm:pt>
    <dgm:pt modelId="{78E69A87-7563-4C81-85C1-4D35F8CDD285}">
      <dgm:prSet phldrT="[文字]" custT="1">
        <dgm:style>
          <a:lnRef idx="2">
            <a:schemeClr val="dk1"/>
          </a:lnRef>
          <a:fillRef idx="1">
            <a:schemeClr val="lt1"/>
          </a:fillRef>
          <a:effectRef idx="0">
            <a:schemeClr val="dk1"/>
          </a:effectRef>
          <a:fontRef idx="minor">
            <a:schemeClr val="dk1"/>
          </a:fontRef>
        </dgm:style>
      </dgm:prSet>
      <dgm:spPr/>
      <dgm:t>
        <a:bodyPr/>
        <a:lstStyle/>
        <a:p>
          <a:r>
            <a:rPr lang="en-US" altLang="zh-TW" sz="2200" dirty="0"/>
            <a:t>data</a:t>
          </a:r>
          <a:endParaRPr lang="zh-TW" altLang="en-US" sz="2200" dirty="0"/>
        </a:p>
      </dgm:t>
    </dgm:pt>
    <dgm:pt modelId="{9D190DDC-424E-468A-A893-9C9B010F6228}" type="sibTrans" cxnId="{D125014E-CE08-49C5-A43D-1D90875D33C1}">
      <dgm:prSet/>
      <dgm:spPr/>
      <dgm:t>
        <a:bodyPr/>
        <a:lstStyle/>
        <a:p>
          <a:endParaRPr lang="zh-TW" altLang="en-US"/>
        </a:p>
      </dgm:t>
    </dgm:pt>
    <dgm:pt modelId="{D808179D-B66E-4F0B-BCB7-EB329E112DE7}" type="parTrans" cxnId="{D125014E-CE08-49C5-A43D-1D90875D33C1}">
      <dgm:prSet/>
      <dgm:spPr/>
      <dgm:t>
        <a:bodyPr/>
        <a:lstStyle/>
        <a:p>
          <a:endParaRPr lang="zh-TW" altLang="en-US"/>
        </a:p>
      </dgm:t>
    </dgm:pt>
    <dgm:pt modelId="{18B647E4-C46C-45AF-AC01-E68EBD34D61E}">
      <dgm:prSet>
        <dgm:style>
          <a:lnRef idx="2">
            <a:schemeClr val="dk1"/>
          </a:lnRef>
          <a:fillRef idx="1">
            <a:schemeClr val="lt1"/>
          </a:fillRef>
          <a:effectRef idx="0">
            <a:schemeClr val="dk1"/>
          </a:effectRef>
          <a:fontRef idx="minor">
            <a:schemeClr val="dk1"/>
          </a:fontRef>
        </dgm:style>
      </dgm:prSet>
      <dgm:spPr/>
      <dgm:t>
        <a:bodyPr/>
        <a:lstStyle/>
        <a:p>
          <a:r>
            <a:rPr lang="en-US" altLang="zh-TW" dirty="0"/>
            <a:t>8640</a:t>
          </a:r>
          <a:endParaRPr lang="zh-TW" altLang="en-US" dirty="0"/>
        </a:p>
      </dgm:t>
    </dgm:pt>
    <dgm:pt modelId="{DC594F64-7A21-4AED-BEAB-048A14DB1C62}" type="parTrans" cxnId="{6E2871D3-02A2-4CEC-91A6-F8FCCA65A433}">
      <dgm:prSet>
        <dgm:style>
          <a:lnRef idx="2">
            <a:schemeClr val="dk1"/>
          </a:lnRef>
          <a:fillRef idx="1">
            <a:schemeClr val="lt1"/>
          </a:fillRef>
          <a:effectRef idx="0">
            <a:schemeClr val="dk1"/>
          </a:effectRef>
          <a:fontRef idx="minor">
            <a:schemeClr val="dk1"/>
          </a:fontRef>
        </dgm:style>
      </dgm:prSet>
      <dgm:spPr/>
      <dgm:t>
        <a:bodyPr/>
        <a:lstStyle/>
        <a:p>
          <a:endParaRPr lang="zh-TW" altLang="en-US"/>
        </a:p>
      </dgm:t>
    </dgm:pt>
    <dgm:pt modelId="{25CCE17C-D740-4623-A1DC-87D8AE41F4DA}" type="sibTrans" cxnId="{6E2871D3-02A2-4CEC-91A6-F8FCCA65A433}">
      <dgm:prSet/>
      <dgm:spPr/>
      <dgm:t>
        <a:bodyPr/>
        <a:lstStyle/>
        <a:p>
          <a:endParaRPr lang="zh-TW" altLang="en-US"/>
        </a:p>
      </dgm:t>
    </dgm:pt>
    <dgm:pt modelId="{00B591D1-7D4B-460C-97FA-EACA53950BC2}">
      <dgm:prSet>
        <dgm:style>
          <a:lnRef idx="2">
            <a:schemeClr val="dk1"/>
          </a:lnRef>
          <a:fillRef idx="1">
            <a:schemeClr val="lt1"/>
          </a:fillRef>
          <a:effectRef idx="0">
            <a:schemeClr val="dk1"/>
          </a:effectRef>
          <a:fontRef idx="minor">
            <a:schemeClr val="dk1"/>
          </a:fontRef>
        </dgm:style>
      </dgm:prSet>
      <dgm:spPr/>
      <dgm:t>
        <a:bodyPr/>
        <a:lstStyle/>
        <a:p>
          <a:r>
            <a:rPr lang="en-US" altLang="zh-TW" dirty="0"/>
            <a:t>9601</a:t>
          </a:r>
          <a:endParaRPr lang="zh-TW" altLang="en-US" dirty="0"/>
        </a:p>
      </dgm:t>
    </dgm:pt>
    <dgm:pt modelId="{C29BFB16-73AB-41DE-958E-E19DA639C5A8}" type="parTrans" cxnId="{601859E7-8399-4AF5-8DED-66BAA4C239C8}">
      <dgm:prSet>
        <dgm:style>
          <a:lnRef idx="1">
            <a:schemeClr val="dk1"/>
          </a:lnRef>
          <a:fillRef idx="0">
            <a:schemeClr val="dk1"/>
          </a:fillRef>
          <a:effectRef idx="0">
            <a:schemeClr val="dk1"/>
          </a:effectRef>
          <a:fontRef idx="minor">
            <a:schemeClr val="tx1"/>
          </a:fontRef>
        </dgm:style>
      </dgm:prSet>
      <dgm:spPr/>
      <dgm:t>
        <a:bodyPr/>
        <a:lstStyle/>
        <a:p>
          <a:endParaRPr lang="zh-TW" altLang="en-US"/>
        </a:p>
      </dgm:t>
    </dgm:pt>
    <dgm:pt modelId="{B4CC4EA3-04A6-4826-8244-262543A0081F}" type="sibTrans" cxnId="{601859E7-8399-4AF5-8DED-66BAA4C239C8}">
      <dgm:prSet/>
      <dgm:spPr/>
      <dgm:t>
        <a:bodyPr/>
        <a:lstStyle/>
        <a:p>
          <a:endParaRPr lang="zh-TW" altLang="en-US"/>
        </a:p>
      </dgm:t>
    </dgm:pt>
    <dgm:pt modelId="{2B16443E-53A7-4227-B9D4-BBA50FC56EDF}">
      <dgm:prSet>
        <dgm:style>
          <a:lnRef idx="2">
            <a:schemeClr val="dk1"/>
          </a:lnRef>
          <a:fillRef idx="1">
            <a:schemeClr val="lt1"/>
          </a:fillRef>
          <a:effectRef idx="0">
            <a:schemeClr val="dk1"/>
          </a:effectRef>
          <a:fontRef idx="minor">
            <a:schemeClr val="dk1"/>
          </a:fontRef>
        </dgm:style>
      </dgm:prSet>
      <dgm:spPr/>
      <dgm:t>
        <a:bodyPr/>
        <a:lstStyle/>
        <a:p>
          <a:r>
            <a:rPr lang="en-US" altLang="zh-TW" dirty="0"/>
            <a:t>961</a:t>
          </a:r>
          <a:endParaRPr lang="zh-TW" altLang="en-US" dirty="0"/>
        </a:p>
      </dgm:t>
    </dgm:pt>
    <dgm:pt modelId="{642B94A0-3169-47DE-B32E-B3600557117D}" type="parTrans" cxnId="{C270090A-89C0-4EA3-B612-6C07BB4F9BF2}">
      <dgm:prSet>
        <dgm:style>
          <a:lnRef idx="2">
            <a:schemeClr val="dk1"/>
          </a:lnRef>
          <a:fillRef idx="1">
            <a:schemeClr val="lt1"/>
          </a:fillRef>
          <a:effectRef idx="0">
            <a:schemeClr val="dk1"/>
          </a:effectRef>
          <a:fontRef idx="minor">
            <a:schemeClr val="dk1"/>
          </a:fontRef>
        </dgm:style>
      </dgm:prSet>
      <dgm:spPr/>
      <dgm:t>
        <a:bodyPr/>
        <a:lstStyle/>
        <a:p>
          <a:endParaRPr lang="zh-TW" altLang="en-US"/>
        </a:p>
      </dgm:t>
    </dgm:pt>
    <dgm:pt modelId="{0C19EBBF-CA8A-4A4B-84B0-940F112951AB}" type="sibTrans" cxnId="{C270090A-89C0-4EA3-B612-6C07BB4F9BF2}">
      <dgm:prSet/>
      <dgm:spPr/>
      <dgm:t>
        <a:bodyPr/>
        <a:lstStyle/>
        <a:p>
          <a:endParaRPr lang="zh-TW" altLang="en-US"/>
        </a:p>
      </dgm:t>
    </dgm:pt>
    <dgm:pt modelId="{7CB50B8D-BA52-4DDF-8425-9587BECADB58}" type="pres">
      <dgm:prSet presAssocID="{22845C2D-47BF-4AFB-A9E0-4292DCCE4D55}" presName="hierChild1" presStyleCnt="0">
        <dgm:presLayoutVars>
          <dgm:orgChart val="1"/>
          <dgm:chPref val="1"/>
          <dgm:dir/>
          <dgm:animOne val="branch"/>
          <dgm:animLvl val="lvl"/>
          <dgm:resizeHandles/>
        </dgm:presLayoutVars>
      </dgm:prSet>
      <dgm:spPr/>
    </dgm:pt>
    <dgm:pt modelId="{F63BFD74-2BFB-4378-81B0-BC6D75C1DC55}" type="pres">
      <dgm:prSet presAssocID="{78E69A87-7563-4C81-85C1-4D35F8CDD285}" presName="hierRoot1" presStyleCnt="0">
        <dgm:presLayoutVars>
          <dgm:hierBranch val="init"/>
        </dgm:presLayoutVars>
      </dgm:prSet>
      <dgm:spPr/>
    </dgm:pt>
    <dgm:pt modelId="{05E05D90-3D90-4300-974E-AC3ECFFBC39B}" type="pres">
      <dgm:prSet presAssocID="{78E69A87-7563-4C81-85C1-4D35F8CDD285}" presName="rootComposite1" presStyleCnt="0"/>
      <dgm:spPr/>
    </dgm:pt>
    <dgm:pt modelId="{69AD7514-B82A-4305-97C6-E4A0D786012D}" type="pres">
      <dgm:prSet presAssocID="{78E69A87-7563-4C81-85C1-4D35F8CDD285}" presName="rootText1" presStyleLbl="node0" presStyleIdx="0" presStyleCnt="1">
        <dgm:presLayoutVars>
          <dgm:chPref val="3"/>
        </dgm:presLayoutVars>
      </dgm:prSet>
      <dgm:spPr/>
    </dgm:pt>
    <dgm:pt modelId="{72B9805E-4060-4435-BC88-292D826DEC55}" type="pres">
      <dgm:prSet presAssocID="{78E69A87-7563-4C81-85C1-4D35F8CDD285}" presName="rootConnector1" presStyleLbl="node1" presStyleIdx="0" presStyleCnt="0"/>
      <dgm:spPr/>
    </dgm:pt>
    <dgm:pt modelId="{A0380E22-E628-4F1C-8CBC-86AB76FFA97A}" type="pres">
      <dgm:prSet presAssocID="{78E69A87-7563-4C81-85C1-4D35F8CDD285}" presName="hierChild2" presStyleCnt="0"/>
      <dgm:spPr/>
    </dgm:pt>
    <dgm:pt modelId="{A5227EBE-1AEB-421B-AEE1-E0DFD83F2181}" type="pres">
      <dgm:prSet presAssocID="{F5064F4D-2AE4-4C0A-8BF1-4A594B09DA9F}" presName="Name64" presStyleLbl="parChTrans1D2" presStyleIdx="0" presStyleCnt="4"/>
      <dgm:spPr/>
    </dgm:pt>
    <dgm:pt modelId="{C59E8753-40DE-4878-B518-9D74839D483A}" type="pres">
      <dgm:prSet presAssocID="{4B802969-F17F-4B55-91CF-31277DC21A48}" presName="hierRoot2" presStyleCnt="0">
        <dgm:presLayoutVars>
          <dgm:hierBranch val="init"/>
        </dgm:presLayoutVars>
      </dgm:prSet>
      <dgm:spPr/>
    </dgm:pt>
    <dgm:pt modelId="{0D579273-B900-4333-8619-3B137CE0A4FB}" type="pres">
      <dgm:prSet presAssocID="{4B802969-F17F-4B55-91CF-31277DC21A48}" presName="rootComposite" presStyleCnt="0"/>
      <dgm:spPr/>
    </dgm:pt>
    <dgm:pt modelId="{74BF7F9B-C3DA-4C8A-AC13-B69E24B262D9}" type="pres">
      <dgm:prSet presAssocID="{4B802969-F17F-4B55-91CF-31277DC21A48}" presName="rootText" presStyleLbl="node2" presStyleIdx="0" presStyleCnt="4">
        <dgm:presLayoutVars>
          <dgm:chPref val="3"/>
        </dgm:presLayoutVars>
      </dgm:prSet>
      <dgm:spPr/>
    </dgm:pt>
    <dgm:pt modelId="{670928FE-D465-4FC6-BBAD-F5AEDF86E7E1}" type="pres">
      <dgm:prSet presAssocID="{4B802969-F17F-4B55-91CF-31277DC21A48}" presName="rootConnector" presStyleLbl="node2" presStyleIdx="0" presStyleCnt="4"/>
      <dgm:spPr/>
    </dgm:pt>
    <dgm:pt modelId="{4B43BFE8-F789-44AD-B53B-7C2C7967FDF6}" type="pres">
      <dgm:prSet presAssocID="{4B802969-F17F-4B55-91CF-31277DC21A48}" presName="hierChild4" presStyleCnt="0"/>
      <dgm:spPr/>
    </dgm:pt>
    <dgm:pt modelId="{7861952C-9420-409B-A9CC-35C8F73F98C9}" type="pres">
      <dgm:prSet presAssocID="{F029FF8A-3BFC-4483-B3F8-9929EF5DC508}" presName="Name64" presStyleLbl="parChTrans1D3" presStyleIdx="0" presStyleCnt="4"/>
      <dgm:spPr/>
    </dgm:pt>
    <dgm:pt modelId="{F8C30103-EE13-4D2B-AAE2-1A09046050B9}" type="pres">
      <dgm:prSet presAssocID="{ED0D4F55-5591-4A4A-AFDB-96BDA140AB65}" presName="hierRoot2" presStyleCnt="0">
        <dgm:presLayoutVars>
          <dgm:hierBranch val="init"/>
        </dgm:presLayoutVars>
      </dgm:prSet>
      <dgm:spPr/>
    </dgm:pt>
    <dgm:pt modelId="{05F91EA6-7E72-4918-8EB0-C2A6D9C6C3E7}" type="pres">
      <dgm:prSet presAssocID="{ED0D4F55-5591-4A4A-AFDB-96BDA140AB65}" presName="rootComposite" presStyleCnt="0"/>
      <dgm:spPr/>
    </dgm:pt>
    <dgm:pt modelId="{9155C7EA-FE43-4B17-A263-F32196D836AA}" type="pres">
      <dgm:prSet presAssocID="{ED0D4F55-5591-4A4A-AFDB-96BDA140AB65}" presName="rootText" presStyleLbl="node3" presStyleIdx="0" presStyleCnt="4">
        <dgm:presLayoutVars>
          <dgm:chPref val="3"/>
        </dgm:presLayoutVars>
      </dgm:prSet>
      <dgm:spPr/>
    </dgm:pt>
    <dgm:pt modelId="{41B3946D-A2E6-43AC-8D67-F8F694228F9A}" type="pres">
      <dgm:prSet presAssocID="{ED0D4F55-5591-4A4A-AFDB-96BDA140AB65}" presName="rootConnector" presStyleLbl="node3" presStyleIdx="0" presStyleCnt="4"/>
      <dgm:spPr/>
    </dgm:pt>
    <dgm:pt modelId="{2662DB2C-9858-446A-B15F-843092EFFD97}" type="pres">
      <dgm:prSet presAssocID="{ED0D4F55-5591-4A4A-AFDB-96BDA140AB65}" presName="hierChild4" presStyleCnt="0"/>
      <dgm:spPr/>
    </dgm:pt>
    <dgm:pt modelId="{89981AEF-C4B5-40C0-B136-4D2A28E3F303}" type="pres">
      <dgm:prSet presAssocID="{ED0D4F55-5591-4A4A-AFDB-96BDA140AB65}" presName="hierChild5" presStyleCnt="0"/>
      <dgm:spPr/>
    </dgm:pt>
    <dgm:pt modelId="{20FF3F76-E6AE-4DAE-9588-0A946D3D992D}" type="pres">
      <dgm:prSet presAssocID="{4B802969-F17F-4B55-91CF-31277DC21A48}" presName="hierChild5" presStyleCnt="0"/>
      <dgm:spPr/>
    </dgm:pt>
    <dgm:pt modelId="{73D39853-055C-422F-886D-2D3DCA960441}" type="pres">
      <dgm:prSet presAssocID="{0F093E73-0C4A-4D8B-9F19-3A5AE2C9966D}" presName="Name64" presStyleLbl="parChTrans1D2" presStyleIdx="1" presStyleCnt="4"/>
      <dgm:spPr/>
    </dgm:pt>
    <dgm:pt modelId="{48D15820-C764-41C7-862D-873AF5C41C56}" type="pres">
      <dgm:prSet presAssocID="{8823ADDC-0D41-44BC-ADB7-9F4FA634BD6A}" presName="hierRoot2" presStyleCnt="0">
        <dgm:presLayoutVars>
          <dgm:hierBranch val="init"/>
        </dgm:presLayoutVars>
      </dgm:prSet>
      <dgm:spPr/>
    </dgm:pt>
    <dgm:pt modelId="{E8A6552E-DC58-4B83-AB48-6BEA8A6A3D7B}" type="pres">
      <dgm:prSet presAssocID="{8823ADDC-0D41-44BC-ADB7-9F4FA634BD6A}" presName="rootComposite" presStyleCnt="0"/>
      <dgm:spPr/>
    </dgm:pt>
    <dgm:pt modelId="{DE5D3F06-CE28-49CF-BEA7-8E356FA5DFE7}" type="pres">
      <dgm:prSet presAssocID="{8823ADDC-0D41-44BC-ADB7-9F4FA634BD6A}" presName="rootText" presStyleLbl="node2" presStyleIdx="1" presStyleCnt="4">
        <dgm:presLayoutVars>
          <dgm:chPref val="3"/>
        </dgm:presLayoutVars>
      </dgm:prSet>
      <dgm:spPr/>
    </dgm:pt>
    <dgm:pt modelId="{7E19457C-AC01-47F1-BD29-4D7E66F0A1E1}" type="pres">
      <dgm:prSet presAssocID="{8823ADDC-0D41-44BC-ADB7-9F4FA634BD6A}" presName="rootConnector" presStyleLbl="node2" presStyleIdx="1" presStyleCnt="4"/>
      <dgm:spPr/>
    </dgm:pt>
    <dgm:pt modelId="{6D779457-554B-4089-B021-F9159C35D48A}" type="pres">
      <dgm:prSet presAssocID="{8823ADDC-0D41-44BC-ADB7-9F4FA634BD6A}" presName="hierChild4" presStyleCnt="0"/>
      <dgm:spPr/>
    </dgm:pt>
    <dgm:pt modelId="{9C981F72-9174-47A0-84E1-F71107F075FD}" type="pres">
      <dgm:prSet presAssocID="{DC594F64-7A21-4AED-BEAB-048A14DB1C62}" presName="Name64" presStyleLbl="parChTrans1D3" presStyleIdx="1" presStyleCnt="4"/>
      <dgm:spPr/>
    </dgm:pt>
    <dgm:pt modelId="{B01B08B5-8934-4D9C-AEA5-7C26282219D9}" type="pres">
      <dgm:prSet presAssocID="{18B647E4-C46C-45AF-AC01-E68EBD34D61E}" presName="hierRoot2" presStyleCnt="0">
        <dgm:presLayoutVars>
          <dgm:hierBranch val="init"/>
        </dgm:presLayoutVars>
      </dgm:prSet>
      <dgm:spPr/>
    </dgm:pt>
    <dgm:pt modelId="{7C870DFC-6EC3-4F00-846D-7580A407D939}" type="pres">
      <dgm:prSet presAssocID="{18B647E4-C46C-45AF-AC01-E68EBD34D61E}" presName="rootComposite" presStyleCnt="0"/>
      <dgm:spPr/>
    </dgm:pt>
    <dgm:pt modelId="{63814AF6-7BD8-4636-AE07-A85010AD1957}" type="pres">
      <dgm:prSet presAssocID="{18B647E4-C46C-45AF-AC01-E68EBD34D61E}" presName="rootText" presStyleLbl="node3" presStyleIdx="1" presStyleCnt="4">
        <dgm:presLayoutVars>
          <dgm:chPref val="3"/>
        </dgm:presLayoutVars>
      </dgm:prSet>
      <dgm:spPr/>
    </dgm:pt>
    <dgm:pt modelId="{9326C814-094A-4B7B-B8AF-7114DD3FA879}" type="pres">
      <dgm:prSet presAssocID="{18B647E4-C46C-45AF-AC01-E68EBD34D61E}" presName="rootConnector" presStyleLbl="node3" presStyleIdx="1" presStyleCnt="4"/>
      <dgm:spPr/>
    </dgm:pt>
    <dgm:pt modelId="{44027B6F-6DF8-414F-89D6-DFE303F5C03D}" type="pres">
      <dgm:prSet presAssocID="{18B647E4-C46C-45AF-AC01-E68EBD34D61E}" presName="hierChild4" presStyleCnt="0"/>
      <dgm:spPr/>
    </dgm:pt>
    <dgm:pt modelId="{4A3980C5-EE15-4C22-8F86-4A04679C6B21}" type="pres">
      <dgm:prSet presAssocID="{18B647E4-C46C-45AF-AC01-E68EBD34D61E}" presName="hierChild5" presStyleCnt="0"/>
      <dgm:spPr/>
    </dgm:pt>
    <dgm:pt modelId="{9333EDE9-EF81-43EF-9443-CBE433FAF01B}" type="pres">
      <dgm:prSet presAssocID="{8823ADDC-0D41-44BC-ADB7-9F4FA634BD6A}" presName="hierChild5" presStyleCnt="0"/>
      <dgm:spPr/>
    </dgm:pt>
    <dgm:pt modelId="{B2752618-7D28-4A72-B862-C7D876FB7A0E}" type="pres">
      <dgm:prSet presAssocID="{D6F7DB77-4B15-49E6-A43B-0F2D3935038A}" presName="Name64" presStyleLbl="parChTrans1D2" presStyleIdx="2" presStyleCnt="4"/>
      <dgm:spPr/>
    </dgm:pt>
    <dgm:pt modelId="{9C5B5840-0B0F-4FE1-BE52-ADFFFD771404}" type="pres">
      <dgm:prSet presAssocID="{8CC9E791-1C3A-4439-986B-E2F4CEE2E346}" presName="hierRoot2" presStyleCnt="0">
        <dgm:presLayoutVars>
          <dgm:hierBranch val="init"/>
        </dgm:presLayoutVars>
      </dgm:prSet>
      <dgm:spPr/>
    </dgm:pt>
    <dgm:pt modelId="{49494E98-7A9F-4D70-BDAA-9B7CC65B7342}" type="pres">
      <dgm:prSet presAssocID="{8CC9E791-1C3A-4439-986B-E2F4CEE2E346}" presName="rootComposite" presStyleCnt="0"/>
      <dgm:spPr/>
    </dgm:pt>
    <dgm:pt modelId="{3C1FE117-1DB9-4F17-8DE1-7B063A2AD5E5}" type="pres">
      <dgm:prSet presAssocID="{8CC9E791-1C3A-4439-986B-E2F4CEE2E346}" presName="rootText" presStyleLbl="node2" presStyleIdx="2" presStyleCnt="4">
        <dgm:presLayoutVars>
          <dgm:chPref val="3"/>
        </dgm:presLayoutVars>
      </dgm:prSet>
      <dgm:spPr/>
    </dgm:pt>
    <dgm:pt modelId="{E2974C78-0561-4BC0-AB5E-F9682BE0B117}" type="pres">
      <dgm:prSet presAssocID="{8CC9E791-1C3A-4439-986B-E2F4CEE2E346}" presName="rootConnector" presStyleLbl="node2" presStyleIdx="2" presStyleCnt="4"/>
      <dgm:spPr/>
    </dgm:pt>
    <dgm:pt modelId="{4C8B9FD9-3F10-4BEA-8750-C89293FD629F}" type="pres">
      <dgm:prSet presAssocID="{8CC9E791-1C3A-4439-986B-E2F4CEE2E346}" presName="hierChild4" presStyleCnt="0"/>
      <dgm:spPr/>
    </dgm:pt>
    <dgm:pt modelId="{B1F439E6-765E-4268-8D52-D8FB8F83A1BF}" type="pres">
      <dgm:prSet presAssocID="{C29BFB16-73AB-41DE-958E-E19DA639C5A8}" presName="Name64" presStyleLbl="parChTrans1D3" presStyleIdx="2" presStyleCnt="4"/>
      <dgm:spPr/>
    </dgm:pt>
    <dgm:pt modelId="{83456CEF-B959-40AC-8A16-F4E8886002D6}" type="pres">
      <dgm:prSet presAssocID="{00B591D1-7D4B-460C-97FA-EACA53950BC2}" presName="hierRoot2" presStyleCnt="0">
        <dgm:presLayoutVars>
          <dgm:hierBranch val="init"/>
        </dgm:presLayoutVars>
      </dgm:prSet>
      <dgm:spPr/>
    </dgm:pt>
    <dgm:pt modelId="{2651FA88-5A40-4BA3-945F-925FA06C6F4B}" type="pres">
      <dgm:prSet presAssocID="{00B591D1-7D4B-460C-97FA-EACA53950BC2}" presName="rootComposite" presStyleCnt="0"/>
      <dgm:spPr/>
    </dgm:pt>
    <dgm:pt modelId="{7AFDBE95-8AAA-4204-AB14-0D424CC90AF5}" type="pres">
      <dgm:prSet presAssocID="{00B591D1-7D4B-460C-97FA-EACA53950BC2}" presName="rootText" presStyleLbl="node3" presStyleIdx="2" presStyleCnt="4">
        <dgm:presLayoutVars>
          <dgm:chPref val="3"/>
        </dgm:presLayoutVars>
      </dgm:prSet>
      <dgm:spPr/>
    </dgm:pt>
    <dgm:pt modelId="{D07B4351-E6B9-488F-8D9E-D8E20291AD32}" type="pres">
      <dgm:prSet presAssocID="{00B591D1-7D4B-460C-97FA-EACA53950BC2}" presName="rootConnector" presStyleLbl="node3" presStyleIdx="2" presStyleCnt="4"/>
      <dgm:spPr/>
    </dgm:pt>
    <dgm:pt modelId="{BF436E7D-DBD5-4A53-AD32-531F7A26718B}" type="pres">
      <dgm:prSet presAssocID="{00B591D1-7D4B-460C-97FA-EACA53950BC2}" presName="hierChild4" presStyleCnt="0"/>
      <dgm:spPr/>
    </dgm:pt>
    <dgm:pt modelId="{EFA27C59-522A-4B34-A318-5B702F41C3D8}" type="pres">
      <dgm:prSet presAssocID="{00B591D1-7D4B-460C-97FA-EACA53950BC2}" presName="hierChild5" presStyleCnt="0"/>
      <dgm:spPr/>
    </dgm:pt>
    <dgm:pt modelId="{3BF0141F-AE33-4023-88F1-9FDB5ED57707}" type="pres">
      <dgm:prSet presAssocID="{8CC9E791-1C3A-4439-986B-E2F4CEE2E346}" presName="hierChild5" presStyleCnt="0"/>
      <dgm:spPr/>
    </dgm:pt>
    <dgm:pt modelId="{44762085-C4EF-4199-A4FB-18B0A81F9148}" type="pres">
      <dgm:prSet presAssocID="{B5BEC9B1-E4B5-48A8-B598-B9F227F91F91}" presName="Name64" presStyleLbl="parChTrans1D2" presStyleIdx="3" presStyleCnt="4"/>
      <dgm:spPr/>
    </dgm:pt>
    <dgm:pt modelId="{3059BAA0-CCCC-4F26-A238-5FC27D4829DD}" type="pres">
      <dgm:prSet presAssocID="{31694E22-5267-423E-9D24-2DBD6625CE58}" presName="hierRoot2" presStyleCnt="0">
        <dgm:presLayoutVars>
          <dgm:hierBranch val="init"/>
        </dgm:presLayoutVars>
      </dgm:prSet>
      <dgm:spPr/>
    </dgm:pt>
    <dgm:pt modelId="{C51B0A09-E3E7-464F-860D-5D355512B48B}" type="pres">
      <dgm:prSet presAssocID="{31694E22-5267-423E-9D24-2DBD6625CE58}" presName="rootComposite" presStyleCnt="0"/>
      <dgm:spPr/>
    </dgm:pt>
    <dgm:pt modelId="{4DFE2015-8063-4232-9453-DA2A34855AA8}" type="pres">
      <dgm:prSet presAssocID="{31694E22-5267-423E-9D24-2DBD6625CE58}" presName="rootText" presStyleLbl="node2" presStyleIdx="3" presStyleCnt="4">
        <dgm:presLayoutVars>
          <dgm:chPref val="3"/>
        </dgm:presLayoutVars>
      </dgm:prSet>
      <dgm:spPr/>
    </dgm:pt>
    <dgm:pt modelId="{4A5AF483-553A-430D-A9A9-5D0FEDFE9108}" type="pres">
      <dgm:prSet presAssocID="{31694E22-5267-423E-9D24-2DBD6625CE58}" presName="rootConnector" presStyleLbl="node2" presStyleIdx="3" presStyleCnt="4"/>
      <dgm:spPr/>
    </dgm:pt>
    <dgm:pt modelId="{20122B04-3212-4ED4-9797-3C76B6B8ED39}" type="pres">
      <dgm:prSet presAssocID="{31694E22-5267-423E-9D24-2DBD6625CE58}" presName="hierChild4" presStyleCnt="0"/>
      <dgm:spPr/>
    </dgm:pt>
    <dgm:pt modelId="{64787A54-D38E-4ED6-934E-867DA505E489}" type="pres">
      <dgm:prSet presAssocID="{642B94A0-3169-47DE-B32E-B3600557117D}" presName="Name64" presStyleLbl="parChTrans1D3" presStyleIdx="3" presStyleCnt="4"/>
      <dgm:spPr/>
    </dgm:pt>
    <dgm:pt modelId="{F3617B76-69E4-4AA6-8C0F-7E71E748202B}" type="pres">
      <dgm:prSet presAssocID="{2B16443E-53A7-4227-B9D4-BBA50FC56EDF}" presName="hierRoot2" presStyleCnt="0">
        <dgm:presLayoutVars>
          <dgm:hierBranch val="init"/>
        </dgm:presLayoutVars>
      </dgm:prSet>
      <dgm:spPr/>
    </dgm:pt>
    <dgm:pt modelId="{84AFFEB8-EF5E-4FAB-A570-CFFB52C014FB}" type="pres">
      <dgm:prSet presAssocID="{2B16443E-53A7-4227-B9D4-BBA50FC56EDF}" presName="rootComposite" presStyleCnt="0"/>
      <dgm:spPr/>
    </dgm:pt>
    <dgm:pt modelId="{595438F8-9089-4128-8FD1-ACB6E600AF1C}" type="pres">
      <dgm:prSet presAssocID="{2B16443E-53A7-4227-B9D4-BBA50FC56EDF}" presName="rootText" presStyleLbl="node3" presStyleIdx="3" presStyleCnt="4">
        <dgm:presLayoutVars>
          <dgm:chPref val="3"/>
        </dgm:presLayoutVars>
      </dgm:prSet>
      <dgm:spPr/>
    </dgm:pt>
    <dgm:pt modelId="{E998824C-0307-4BBC-B6B4-72EB93BD14EC}" type="pres">
      <dgm:prSet presAssocID="{2B16443E-53A7-4227-B9D4-BBA50FC56EDF}" presName="rootConnector" presStyleLbl="node3" presStyleIdx="3" presStyleCnt="4"/>
      <dgm:spPr/>
    </dgm:pt>
    <dgm:pt modelId="{641FE54D-750C-4DD3-9C2A-6EC7EA258A14}" type="pres">
      <dgm:prSet presAssocID="{2B16443E-53A7-4227-B9D4-BBA50FC56EDF}" presName="hierChild4" presStyleCnt="0"/>
      <dgm:spPr/>
    </dgm:pt>
    <dgm:pt modelId="{F69CC551-BA78-490D-9523-2AD1B8B7B8F7}" type="pres">
      <dgm:prSet presAssocID="{2B16443E-53A7-4227-B9D4-BBA50FC56EDF}" presName="hierChild5" presStyleCnt="0"/>
      <dgm:spPr/>
    </dgm:pt>
    <dgm:pt modelId="{202015B8-43C4-4BBC-BC4E-EB2DA467828D}" type="pres">
      <dgm:prSet presAssocID="{31694E22-5267-423E-9D24-2DBD6625CE58}" presName="hierChild5" presStyleCnt="0"/>
      <dgm:spPr/>
    </dgm:pt>
    <dgm:pt modelId="{285E233B-89D3-4D8A-91AA-FFC9FF73D409}" type="pres">
      <dgm:prSet presAssocID="{78E69A87-7563-4C81-85C1-4D35F8CDD285}" presName="hierChild3" presStyleCnt="0"/>
      <dgm:spPr/>
    </dgm:pt>
  </dgm:ptLst>
  <dgm:cxnLst>
    <dgm:cxn modelId="{C270090A-89C0-4EA3-B612-6C07BB4F9BF2}" srcId="{31694E22-5267-423E-9D24-2DBD6625CE58}" destId="{2B16443E-53A7-4227-B9D4-BBA50FC56EDF}" srcOrd="0" destOrd="0" parTransId="{642B94A0-3169-47DE-B32E-B3600557117D}" sibTransId="{0C19EBBF-CA8A-4A4B-84B0-940F112951AB}"/>
    <dgm:cxn modelId="{660D2E11-DC40-4C29-9251-AA4B19866986}" type="presOf" srcId="{18B647E4-C46C-45AF-AC01-E68EBD34D61E}" destId="{9326C814-094A-4B7B-B8AF-7114DD3FA879}" srcOrd="1" destOrd="0" presId="urn:microsoft.com/office/officeart/2009/3/layout/HorizontalOrganizationChart"/>
    <dgm:cxn modelId="{C6C05222-AEBB-4C4F-9523-105C70CAA24D}" type="presOf" srcId="{642B94A0-3169-47DE-B32E-B3600557117D}" destId="{64787A54-D38E-4ED6-934E-867DA505E489}" srcOrd="0" destOrd="0" presId="urn:microsoft.com/office/officeart/2009/3/layout/HorizontalOrganizationChart"/>
    <dgm:cxn modelId="{97BAE426-6164-469C-853E-03483E63609F}" srcId="{78E69A87-7563-4C81-85C1-4D35F8CDD285}" destId="{8823ADDC-0D41-44BC-ADB7-9F4FA634BD6A}" srcOrd="1" destOrd="0" parTransId="{0F093E73-0C4A-4D8B-9F19-3A5AE2C9966D}" sibTransId="{4EC42D20-B4E0-4052-A530-D16A5B4968C0}"/>
    <dgm:cxn modelId="{690E782B-BDB8-4235-B701-03A3E90DDEB9}" type="presOf" srcId="{C29BFB16-73AB-41DE-958E-E19DA639C5A8}" destId="{B1F439E6-765E-4268-8D52-D8FB8F83A1BF}" srcOrd="0" destOrd="0" presId="urn:microsoft.com/office/officeart/2009/3/layout/HorizontalOrganizationChart"/>
    <dgm:cxn modelId="{BAFFAB2C-02C7-4BB4-9362-84C3FD1FBD59}" type="presOf" srcId="{00B591D1-7D4B-460C-97FA-EACA53950BC2}" destId="{D07B4351-E6B9-488F-8D9E-D8E20291AD32}" srcOrd="1" destOrd="0" presId="urn:microsoft.com/office/officeart/2009/3/layout/HorizontalOrganizationChart"/>
    <dgm:cxn modelId="{60675E61-E129-4504-BFE0-E54010215E00}" type="presOf" srcId="{31694E22-5267-423E-9D24-2DBD6625CE58}" destId="{4A5AF483-553A-430D-A9A9-5D0FEDFE9108}" srcOrd="1" destOrd="0" presId="urn:microsoft.com/office/officeart/2009/3/layout/HorizontalOrganizationChart"/>
    <dgm:cxn modelId="{4B5D6042-B367-4842-923B-9F7EBBB19F2C}" type="presOf" srcId="{0F093E73-0C4A-4D8B-9F19-3A5AE2C9966D}" destId="{73D39853-055C-422F-886D-2D3DCA960441}" srcOrd="0" destOrd="0" presId="urn:microsoft.com/office/officeart/2009/3/layout/HorizontalOrganizationChart"/>
    <dgm:cxn modelId="{6BF32D66-07DC-4AEB-B9A1-205AF93F8FC7}" type="presOf" srcId="{18B647E4-C46C-45AF-AC01-E68EBD34D61E}" destId="{63814AF6-7BD8-4636-AE07-A85010AD1957}" srcOrd="0" destOrd="0" presId="urn:microsoft.com/office/officeart/2009/3/layout/HorizontalOrganizationChart"/>
    <dgm:cxn modelId="{723B1268-0BD1-4BCE-82AF-EEB7B410C44E}" srcId="{78E69A87-7563-4C81-85C1-4D35F8CDD285}" destId="{8CC9E791-1C3A-4439-986B-E2F4CEE2E346}" srcOrd="2" destOrd="0" parTransId="{D6F7DB77-4B15-49E6-A43B-0F2D3935038A}" sibTransId="{31C6FF5F-DF55-453C-9A06-6E709D5F5B94}"/>
    <dgm:cxn modelId="{E6719768-B812-4981-88CC-5EDA24509CFC}" type="presOf" srcId="{ED0D4F55-5591-4A4A-AFDB-96BDA140AB65}" destId="{41B3946D-A2E6-43AC-8D67-F8F694228F9A}" srcOrd="1" destOrd="0" presId="urn:microsoft.com/office/officeart/2009/3/layout/HorizontalOrganizationChart"/>
    <dgm:cxn modelId="{F974396C-53EE-4233-8BAA-B7FDBB5EF71F}" type="presOf" srcId="{D6F7DB77-4B15-49E6-A43B-0F2D3935038A}" destId="{B2752618-7D28-4A72-B862-C7D876FB7A0E}" srcOrd="0" destOrd="0" presId="urn:microsoft.com/office/officeart/2009/3/layout/HorizontalOrganizationChart"/>
    <dgm:cxn modelId="{D125014E-CE08-49C5-A43D-1D90875D33C1}" srcId="{22845C2D-47BF-4AFB-A9E0-4292DCCE4D55}" destId="{78E69A87-7563-4C81-85C1-4D35F8CDD285}" srcOrd="0" destOrd="0" parTransId="{D808179D-B66E-4F0B-BCB7-EB329E112DE7}" sibTransId="{9D190DDC-424E-468A-A893-9C9B010F6228}"/>
    <dgm:cxn modelId="{35577655-FC87-4664-8DB8-1D5B12287882}" type="presOf" srcId="{8CC9E791-1C3A-4439-986B-E2F4CEE2E346}" destId="{3C1FE117-1DB9-4F17-8DE1-7B063A2AD5E5}" srcOrd="0" destOrd="0" presId="urn:microsoft.com/office/officeart/2009/3/layout/HorizontalOrganizationChart"/>
    <dgm:cxn modelId="{43333058-008E-4845-BAA7-132DB10CD284}" type="presOf" srcId="{78E69A87-7563-4C81-85C1-4D35F8CDD285}" destId="{69AD7514-B82A-4305-97C6-E4A0D786012D}" srcOrd="0" destOrd="0" presId="urn:microsoft.com/office/officeart/2009/3/layout/HorizontalOrganizationChart"/>
    <dgm:cxn modelId="{6BDAA782-BC85-4CA7-B54A-92E7C992056A}" srcId="{4B802969-F17F-4B55-91CF-31277DC21A48}" destId="{ED0D4F55-5591-4A4A-AFDB-96BDA140AB65}" srcOrd="0" destOrd="0" parTransId="{F029FF8A-3BFC-4483-B3F8-9929EF5DC508}" sibTransId="{D44E2636-8260-4E76-9C60-4651B5F71FDA}"/>
    <dgm:cxn modelId="{B94AAD86-0766-4542-9EC7-81D24B95340F}" type="presOf" srcId="{DC594F64-7A21-4AED-BEAB-048A14DB1C62}" destId="{9C981F72-9174-47A0-84E1-F71107F075FD}" srcOrd="0" destOrd="0" presId="urn:microsoft.com/office/officeart/2009/3/layout/HorizontalOrganizationChart"/>
    <dgm:cxn modelId="{BC768387-6970-41B8-AA9F-97CA9928509F}" type="presOf" srcId="{ED0D4F55-5591-4A4A-AFDB-96BDA140AB65}" destId="{9155C7EA-FE43-4B17-A263-F32196D836AA}" srcOrd="0" destOrd="0" presId="urn:microsoft.com/office/officeart/2009/3/layout/HorizontalOrganizationChart"/>
    <dgm:cxn modelId="{B2C2988B-1607-490D-9928-F73042B899E0}" type="presOf" srcId="{8CC9E791-1C3A-4439-986B-E2F4CEE2E346}" destId="{E2974C78-0561-4BC0-AB5E-F9682BE0B117}" srcOrd="1" destOrd="0" presId="urn:microsoft.com/office/officeart/2009/3/layout/HorizontalOrganizationChart"/>
    <dgm:cxn modelId="{90812B97-35F4-49B4-86B3-0692C75595EE}" type="presOf" srcId="{4B802969-F17F-4B55-91CF-31277DC21A48}" destId="{670928FE-D465-4FC6-BBAD-F5AEDF86E7E1}" srcOrd="1" destOrd="0" presId="urn:microsoft.com/office/officeart/2009/3/layout/HorizontalOrganizationChart"/>
    <dgm:cxn modelId="{7430579A-59BB-49FD-9875-8EC5EFF13927}" type="presOf" srcId="{F5064F4D-2AE4-4C0A-8BF1-4A594B09DA9F}" destId="{A5227EBE-1AEB-421B-AEE1-E0DFD83F2181}" srcOrd="0" destOrd="0" presId="urn:microsoft.com/office/officeart/2009/3/layout/HorizontalOrganizationChart"/>
    <dgm:cxn modelId="{F52B2B9D-4E6D-4093-A329-5E920ED117A8}" srcId="{78E69A87-7563-4C81-85C1-4D35F8CDD285}" destId="{31694E22-5267-423E-9D24-2DBD6625CE58}" srcOrd="3" destOrd="0" parTransId="{B5BEC9B1-E4B5-48A8-B598-B9F227F91F91}" sibTransId="{92A03385-B1A5-4D34-B01E-301E810B0FE7}"/>
    <dgm:cxn modelId="{A27B51A1-6855-4727-8B70-9D2450C19A11}" type="presOf" srcId="{F029FF8A-3BFC-4483-B3F8-9929EF5DC508}" destId="{7861952C-9420-409B-A9CC-35C8F73F98C9}" srcOrd="0" destOrd="0" presId="urn:microsoft.com/office/officeart/2009/3/layout/HorizontalOrganizationChart"/>
    <dgm:cxn modelId="{E81949A7-C6CF-4CCD-B576-56E5236DDE0B}" srcId="{78E69A87-7563-4C81-85C1-4D35F8CDD285}" destId="{4B802969-F17F-4B55-91CF-31277DC21A48}" srcOrd="0" destOrd="0" parTransId="{F5064F4D-2AE4-4C0A-8BF1-4A594B09DA9F}" sibTransId="{35CA0912-D617-424A-BBCD-F88ABAE7ACC9}"/>
    <dgm:cxn modelId="{F18775AB-68B0-49C3-8254-C7E5D7BA9D3E}" type="presOf" srcId="{22845C2D-47BF-4AFB-A9E0-4292DCCE4D55}" destId="{7CB50B8D-BA52-4DDF-8425-9587BECADB58}" srcOrd="0" destOrd="0" presId="urn:microsoft.com/office/officeart/2009/3/layout/HorizontalOrganizationChart"/>
    <dgm:cxn modelId="{AD5A99B3-AC05-44B4-859B-B13F800053D8}" type="presOf" srcId="{8823ADDC-0D41-44BC-ADB7-9F4FA634BD6A}" destId="{7E19457C-AC01-47F1-BD29-4D7E66F0A1E1}" srcOrd="1" destOrd="0" presId="urn:microsoft.com/office/officeart/2009/3/layout/HorizontalOrganizationChart"/>
    <dgm:cxn modelId="{AF1A7ED2-A5E9-4298-BF06-4282C1339393}" type="presOf" srcId="{78E69A87-7563-4C81-85C1-4D35F8CDD285}" destId="{72B9805E-4060-4435-BC88-292D826DEC55}" srcOrd="1" destOrd="0" presId="urn:microsoft.com/office/officeart/2009/3/layout/HorizontalOrganizationChart"/>
    <dgm:cxn modelId="{6E2871D3-02A2-4CEC-91A6-F8FCCA65A433}" srcId="{8823ADDC-0D41-44BC-ADB7-9F4FA634BD6A}" destId="{18B647E4-C46C-45AF-AC01-E68EBD34D61E}" srcOrd="0" destOrd="0" parTransId="{DC594F64-7A21-4AED-BEAB-048A14DB1C62}" sibTransId="{25CCE17C-D740-4623-A1DC-87D8AE41F4DA}"/>
    <dgm:cxn modelId="{A358F7DB-18E0-4BE6-BB8F-A21135A4A811}" type="presOf" srcId="{4B802969-F17F-4B55-91CF-31277DC21A48}" destId="{74BF7F9B-C3DA-4C8A-AC13-B69E24B262D9}" srcOrd="0" destOrd="0" presId="urn:microsoft.com/office/officeart/2009/3/layout/HorizontalOrganizationChart"/>
    <dgm:cxn modelId="{BA6E56DE-BDFC-4722-8503-E3FB3E5275CE}" type="presOf" srcId="{B5BEC9B1-E4B5-48A8-B598-B9F227F91F91}" destId="{44762085-C4EF-4199-A4FB-18B0A81F9148}" srcOrd="0" destOrd="0" presId="urn:microsoft.com/office/officeart/2009/3/layout/HorizontalOrganizationChart"/>
    <dgm:cxn modelId="{44BDD6E5-6594-44E3-B0C6-29FF7501F60D}" type="presOf" srcId="{31694E22-5267-423E-9D24-2DBD6625CE58}" destId="{4DFE2015-8063-4232-9453-DA2A34855AA8}" srcOrd="0" destOrd="0" presId="urn:microsoft.com/office/officeart/2009/3/layout/HorizontalOrganizationChart"/>
    <dgm:cxn modelId="{601859E7-8399-4AF5-8DED-66BAA4C239C8}" srcId="{8CC9E791-1C3A-4439-986B-E2F4CEE2E346}" destId="{00B591D1-7D4B-460C-97FA-EACA53950BC2}" srcOrd="0" destOrd="0" parTransId="{C29BFB16-73AB-41DE-958E-E19DA639C5A8}" sibTransId="{B4CC4EA3-04A6-4826-8244-262543A0081F}"/>
    <dgm:cxn modelId="{F6BCB2EA-9843-4E4D-8A31-7F94D16C6FA5}" type="presOf" srcId="{2B16443E-53A7-4227-B9D4-BBA50FC56EDF}" destId="{595438F8-9089-4128-8FD1-ACB6E600AF1C}" srcOrd="0" destOrd="0" presId="urn:microsoft.com/office/officeart/2009/3/layout/HorizontalOrganizationChart"/>
    <dgm:cxn modelId="{5F0703F3-6C08-40BC-B8CD-540E345D1DBC}" type="presOf" srcId="{00B591D1-7D4B-460C-97FA-EACA53950BC2}" destId="{7AFDBE95-8AAA-4204-AB14-0D424CC90AF5}" srcOrd="0" destOrd="0" presId="urn:microsoft.com/office/officeart/2009/3/layout/HorizontalOrganizationChart"/>
    <dgm:cxn modelId="{135E59F4-4EFA-4F71-8D96-2E99F54CAC28}" type="presOf" srcId="{8823ADDC-0D41-44BC-ADB7-9F4FA634BD6A}" destId="{DE5D3F06-CE28-49CF-BEA7-8E356FA5DFE7}" srcOrd="0" destOrd="0" presId="urn:microsoft.com/office/officeart/2009/3/layout/HorizontalOrganizationChart"/>
    <dgm:cxn modelId="{E974ABF6-1290-4308-A62D-830EF46DBD1E}" type="presOf" srcId="{2B16443E-53A7-4227-B9D4-BBA50FC56EDF}" destId="{E998824C-0307-4BBC-B6B4-72EB93BD14EC}" srcOrd="1" destOrd="0" presId="urn:microsoft.com/office/officeart/2009/3/layout/HorizontalOrganizationChart"/>
    <dgm:cxn modelId="{C104DFD4-693E-4D40-B3F0-3CF300EE2C15}" type="presParOf" srcId="{7CB50B8D-BA52-4DDF-8425-9587BECADB58}" destId="{F63BFD74-2BFB-4378-81B0-BC6D75C1DC55}" srcOrd="0" destOrd="0" presId="urn:microsoft.com/office/officeart/2009/3/layout/HorizontalOrganizationChart"/>
    <dgm:cxn modelId="{22589DF2-A6A6-4990-B479-4FA38AC55CDA}" type="presParOf" srcId="{F63BFD74-2BFB-4378-81B0-BC6D75C1DC55}" destId="{05E05D90-3D90-4300-974E-AC3ECFFBC39B}" srcOrd="0" destOrd="0" presId="urn:microsoft.com/office/officeart/2009/3/layout/HorizontalOrganizationChart"/>
    <dgm:cxn modelId="{706B349A-DF0F-4E2E-8960-91D54127DB2C}" type="presParOf" srcId="{05E05D90-3D90-4300-974E-AC3ECFFBC39B}" destId="{69AD7514-B82A-4305-97C6-E4A0D786012D}" srcOrd="0" destOrd="0" presId="urn:microsoft.com/office/officeart/2009/3/layout/HorizontalOrganizationChart"/>
    <dgm:cxn modelId="{AA6652D8-DE07-438B-8AA3-1A70DCAB596E}" type="presParOf" srcId="{05E05D90-3D90-4300-974E-AC3ECFFBC39B}" destId="{72B9805E-4060-4435-BC88-292D826DEC55}" srcOrd="1" destOrd="0" presId="urn:microsoft.com/office/officeart/2009/3/layout/HorizontalOrganizationChart"/>
    <dgm:cxn modelId="{43AC716B-82A1-45FA-B616-72676E86F4BB}" type="presParOf" srcId="{F63BFD74-2BFB-4378-81B0-BC6D75C1DC55}" destId="{A0380E22-E628-4F1C-8CBC-86AB76FFA97A}" srcOrd="1" destOrd="0" presId="urn:microsoft.com/office/officeart/2009/3/layout/HorizontalOrganizationChart"/>
    <dgm:cxn modelId="{C88C913A-3EED-4AE4-BC45-B34C644BF163}" type="presParOf" srcId="{A0380E22-E628-4F1C-8CBC-86AB76FFA97A}" destId="{A5227EBE-1AEB-421B-AEE1-E0DFD83F2181}" srcOrd="0" destOrd="0" presId="urn:microsoft.com/office/officeart/2009/3/layout/HorizontalOrganizationChart"/>
    <dgm:cxn modelId="{34C67BAF-A025-4486-A998-779C9BB203C7}" type="presParOf" srcId="{A0380E22-E628-4F1C-8CBC-86AB76FFA97A}" destId="{C59E8753-40DE-4878-B518-9D74839D483A}" srcOrd="1" destOrd="0" presId="urn:microsoft.com/office/officeart/2009/3/layout/HorizontalOrganizationChart"/>
    <dgm:cxn modelId="{CEA11F80-D0AC-4ED2-87B4-E8289D1E9D1E}" type="presParOf" srcId="{C59E8753-40DE-4878-B518-9D74839D483A}" destId="{0D579273-B900-4333-8619-3B137CE0A4FB}" srcOrd="0" destOrd="0" presId="urn:microsoft.com/office/officeart/2009/3/layout/HorizontalOrganizationChart"/>
    <dgm:cxn modelId="{DC6B0219-7AF1-444B-90BE-126C2B7FA36F}" type="presParOf" srcId="{0D579273-B900-4333-8619-3B137CE0A4FB}" destId="{74BF7F9B-C3DA-4C8A-AC13-B69E24B262D9}" srcOrd="0" destOrd="0" presId="urn:microsoft.com/office/officeart/2009/3/layout/HorizontalOrganizationChart"/>
    <dgm:cxn modelId="{0A6ABD86-BBCC-40F3-987B-5C8E1F5EEB4D}" type="presParOf" srcId="{0D579273-B900-4333-8619-3B137CE0A4FB}" destId="{670928FE-D465-4FC6-BBAD-F5AEDF86E7E1}" srcOrd="1" destOrd="0" presId="urn:microsoft.com/office/officeart/2009/3/layout/HorizontalOrganizationChart"/>
    <dgm:cxn modelId="{15B21B1F-A67E-4333-81D5-B4111852628E}" type="presParOf" srcId="{C59E8753-40DE-4878-B518-9D74839D483A}" destId="{4B43BFE8-F789-44AD-B53B-7C2C7967FDF6}" srcOrd="1" destOrd="0" presId="urn:microsoft.com/office/officeart/2009/3/layout/HorizontalOrganizationChart"/>
    <dgm:cxn modelId="{CBFFC203-7234-4D03-816B-40F14535E4BE}" type="presParOf" srcId="{4B43BFE8-F789-44AD-B53B-7C2C7967FDF6}" destId="{7861952C-9420-409B-A9CC-35C8F73F98C9}" srcOrd="0" destOrd="0" presId="urn:microsoft.com/office/officeart/2009/3/layout/HorizontalOrganizationChart"/>
    <dgm:cxn modelId="{2B5DD99C-2A49-4B5C-9D02-683A4ADE349A}" type="presParOf" srcId="{4B43BFE8-F789-44AD-B53B-7C2C7967FDF6}" destId="{F8C30103-EE13-4D2B-AAE2-1A09046050B9}" srcOrd="1" destOrd="0" presId="urn:microsoft.com/office/officeart/2009/3/layout/HorizontalOrganizationChart"/>
    <dgm:cxn modelId="{2F2D15F5-FEAD-41D6-B0BF-DAFC877CD434}" type="presParOf" srcId="{F8C30103-EE13-4D2B-AAE2-1A09046050B9}" destId="{05F91EA6-7E72-4918-8EB0-C2A6D9C6C3E7}" srcOrd="0" destOrd="0" presId="urn:microsoft.com/office/officeart/2009/3/layout/HorizontalOrganizationChart"/>
    <dgm:cxn modelId="{DE89E145-61E3-455F-B0D0-BAA39E38D350}" type="presParOf" srcId="{05F91EA6-7E72-4918-8EB0-C2A6D9C6C3E7}" destId="{9155C7EA-FE43-4B17-A263-F32196D836AA}" srcOrd="0" destOrd="0" presId="urn:microsoft.com/office/officeart/2009/3/layout/HorizontalOrganizationChart"/>
    <dgm:cxn modelId="{6C662C66-C93F-4974-B3BF-8E7BA082A5E4}" type="presParOf" srcId="{05F91EA6-7E72-4918-8EB0-C2A6D9C6C3E7}" destId="{41B3946D-A2E6-43AC-8D67-F8F694228F9A}" srcOrd="1" destOrd="0" presId="urn:microsoft.com/office/officeart/2009/3/layout/HorizontalOrganizationChart"/>
    <dgm:cxn modelId="{41ACEA3E-4470-4689-AD40-6DA9B65D3055}" type="presParOf" srcId="{F8C30103-EE13-4D2B-AAE2-1A09046050B9}" destId="{2662DB2C-9858-446A-B15F-843092EFFD97}" srcOrd="1" destOrd="0" presId="urn:microsoft.com/office/officeart/2009/3/layout/HorizontalOrganizationChart"/>
    <dgm:cxn modelId="{02599231-6EEF-49B7-8D68-11F584540BDB}" type="presParOf" srcId="{F8C30103-EE13-4D2B-AAE2-1A09046050B9}" destId="{89981AEF-C4B5-40C0-B136-4D2A28E3F303}" srcOrd="2" destOrd="0" presId="urn:microsoft.com/office/officeart/2009/3/layout/HorizontalOrganizationChart"/>
    <dgm:cxn modelId="{3B00819F-D982-492E-A675-156128522A19}" type="presParOf" srcId="{C59E8753-40DE-4878-B518-9D74839D483A}" destId="{20FF3F76-E6AE-4DAE-9588-0A946D3D992D}" srcOrd="2" destOrd="0" presId="urn:microsoft.com/office/officeart/2009/3/layout/HorizontalOrganizationChart"/>
    <dgm:cxn modelId="{569C6DBB-B3D0-4A7C-981B-6A659222856B}" type="presParOf" srcId="{A0380E22-E628-4F1C-8CBC-86AB76FFA97A}" destId="{73D39853-055C-422F-886D-2D3DCA960441}" srcOrd="2" destOrd="0" presId="urn:microsoft.com/office/officeart/2009/3/layout/HorizontalOrganizationChart"/>
    <dgm:cxn modelId="{121FD36A-F609-4403-A1FF-EE1536F11131}" type="presParOf" srcId="{A0380E22-E628-4F1C-8CBC-86AB76FFA97A}" destId="{48D15820-C764-41C7-862D-873AF5C41C56}" srcOrd="3" destOrd="0" presId="urn:microsoft.com/office/officeart/2009/3/layout/HorizontalOrganizationChart"/>
    <dgm:cxn modelId="{13376E64-AB30-428A-B570-661066F6B7C1}" type="presParOf" srcId="{48D15820-C764-41C7-862D-873AF5C41C56}" destId="{E8A6552E-DC58-4B83-AB48-6BEA8A6A3D7B}" srcOrd="0" destOrd="0" presId="urn:microsoft.com/office/officeart/2009/3/layout/HorizontalOrganizationChart"/>
    <dgm:cxn modelId="{0E351010-EAF4-4DF8-AC82-1DD061B0C21E}" type="presParOf" srcId="{E8A6552E-DC58-4B83-AB48-6BEA8A6A3D7B}" destId="{DE5D3F06-CE28-49CF-BEA7-8E356FA5DFE7}" srcOrd="0" destOrd="0" presId="urn:microsoft.com/office/officeart/2009/3/layout/HorizontalOrganizationChart"/>
    <dgm:cxn modelId="{835BDDB4-83C0-42B1-B6F8-8F1C04416A04}" type="presParOf" srcId="{E8A6552E-DC58-4B83-AB48-6BEA8A6A3D7B}" destId="{7E19457C-AC01-47F1-BD29-4D7E66F0A1E1}" srcOrd="1" destOrd="0" presId="urn:microsoft.com/office/officeart/2009/3/layout/HorizontalOrganizationChart"/>
    <dgm:cxn modelId="{9D8C915A-AB5B-4BE2-A3C4-CD6313EA62EF}" type="presParOf" srcId="{48D15820-C764-41C7-862D-873AF5C41C56}" destId="{6D779457-554B-4089-B021-F9159C35D48A}" srcOrd="1" destOrd="0" presId="urn:microsoft.com/office/officeart/2009/3/layout/HorizontalOrganizationChart"/>
    <dgm:cxn modelId="{2D3CA2CF-64FB-42D7-BA89-226FF459358C}" type="presParOf" srcId="{6D779457-554B-4089-B021-F9159C35D48A}" destId="{9C981F72-9174-47A0-84E1-F71107F075FD}" srcOrd="0" destOrd="0" presId="urn:microsoft.com/office/officeart/2009/3/layout/HorizontalOrganizationChart"/>
    <dgm:cxn modelId="{3DEE7568-6DBF-4BA3-96C9-5C86717BAB51}" type="presParOf" srcId="{6D779457-554B-4089-B021-F9159C35D48A}" destId="{B01B08B5-8934-4D9C-AEA5-7C26282219D9}" srcOrd="1" destOrd="0" presId="urn:microsoft.com/office/officeart/2009/3/layout/HorizontalOrganizationChart"/>
    <dgm:cxn modelId="{3B92B5DB-7847-4C4B-9BCA-2A39047BFE1D}" type="presParOf" srcId="{B01B08B5-8934-4D9C-AEA5-7C26282219D9}" destId="{7C870DFC-6EC3-4F00-846D-7580A407D939}" srcOrd="0" destOrd="0" presId="urn:microsoft.com/office/officeart/2009/3/layout/HorizontalOrganizationChart"/>
    <dgm:cxn modelId="{E9CA8E99-695C-49E8-8D91-5A7D70C04891}" type="presParOf" srcId="{7C870DFC-6EC3-4F00-846D-7580A407D939}" destId="{63814AF6-7BD8-4636-AE07-A85010AD1957}" srcOrd="0" destOrd="0" presId="urn:microsoft.com/office/officeart/2009/3/layout/HorizontalOrganizationChart"/>
    <dgm:cxn modelId="{130FF97B-A935-47A1-B4BA-9CB4801C49BE}" type="presParOf" srcId="{7C870DFC-6EC3-4F00-846D-7580A407D939}" destId="{9326C814-094A-4B7B-B8AF-7114DD3FA879}" srcOrd="1" destOrd="0" presId="urn:microsoft.com/office/officeart/2009/3/layout/HorizontalOrganizationChart"/>
    <dgm:cxn modelId="{9D7BA0C1-3A6D-435D-93C2-5253969E080E}" type="presParOf" srcId="{B01B08B5-8934-4D9C-AEA5-7C26282219D9}" destId="{44027B6F-6DF8-414F-89D6-DFE303F5C03D}" srcOrd="1" destOrd="0" presId="urn:microsoft.com/office/officeart/2009/3/layout/HorizontalOrganizationChart"/>
    <dgm:cxn modelId="{997ADDF6-CED6-4F1B-85C2-B781C8B46959}" type="presParOf" srcId="{B01B08B5-8934-4D9C-AEA5-7C26282219D9}" destId="{4A3980C5-EE15-4C22-8F86-4A04679C6B21}" srcOrd="2" destOrd="0" presId="urn:microsoft.com/office/officeart/2009/3/layout/HorizontalOrganizationChart"/>
    <dgm:cxn modelId="{F04EFEE4-F800-40D0-8BED-50CB8E1F0773}" type="presParOf" srcId="{48D15820-C764-41C7-862D-873AF5C41C56}" destId="{9333EDE9-EF81-43EF-9443-CBE433FAF01B}" srcOrd="2" destOrd="0" presId="urn:microsoft.com/office/officeart/2009/3/layout/HorizontalOrganizationChart"/>
    <dgm:cxn modelId="{A2317FE2-05AB-4BF5-9720-BEF36554DAB1}" type="presParOf" srcId="{A0380E22-E628-4F1C-8CBC-86AB76FFA97A}" destId="{B2752618-7D28-4A72-B862-C7D876FB7A0E}" srcOrd="4" destOrd="0" presId="urn:microsoft.com/office/officeart/2009/3/layout/HorizontalOrganizationChart"/>
    <dgm:cxn modelId="{6934C296-8857-4479-9FF2-FCD4A33D48FA}" type="presParOf" srcId="{A0380E22-E628-4F1C-8CBC-86AB76FFA97A}" destId="{9C5B5840-0B0F-4FE1-BE52-ADFFFD771404}" srcOrd="5" destOrd="0" presId="urn:microsoft.com/office/officeart/2009/3/layout/HorizontalOrganizationChart"/>
    <dgm:cxn modelId="{4D4EC067-C7C1-4F63-A79A-7E0633DDA45E}" type="presParOf" srcId="{9C5B5840-0B0F-4FE1-BE52-ADFFFD771404}" destId="{49494E98-7A9F-4D70-BDAA-9B7CC65B7342}" srcOrd="0" destOrd="0" presId="urn:microsoft.com/office/officeart/2009/3/layout/HorizontalOrganizationChart"/>
    <dgm:cxn modelId="{1140DFE3-96EC-44B0-AC2C-E37D4E534889}" type="presParOf" srcId="{49494E98-7A9F-4D70-BDAA-9B7CC65B7342}" destId="{3C1FE117-1DB9-4F17-8DE1-7B063A2AD5E5}" srcOrd="0" destOrd="0" presId="urn:microsoft.com/office/officeart/2009/3/layout/HorizontalOrganizationChart"/>
    <dgm:cxn modelId="{EDBFA71D-D68C-40E9-83C5-65B91B03746A}" type="presParOf" srcId="{49494E98-7A9F-4D70-BDAA-9B7CC65B7342}" destId="{E2974C78-0561-4BC0-AB5E-F9682BE0B117}" srcOrd="1" destOrd="0" presId="urn:microsoft.com/office/officeart/2009/3/layout/HorizontalOrganizationChart"/>
    <dgm:cxn modelId="{90EF46D5-C924-4C04-89CC-02DDB5C8B7E9}" type="presParOf" srcId="{9C5B5840-0B0F-4FE1-BE52-ADFFFD771404}" destId="{4C8B9FD9-3F10-4BEA-8750-C89293FD629F}" srcOrd="1" destOrd="0" presId="urn:microsoft.com/office/officeart/2009/3/layout/HorizontalOrganizationChart"/>
    <dgm:cxn modelId="{9434A4DE-63C6-4E01-A4FA-71DFA8DA5EFC}" type="presParOf" srcId="{4C8B9FD9-3F10-4BEA-8750-C89293FD629F}" destId="{B1F439E6-765E-4268-8D52-D8FB8F83A1BF}" srcOrd="0" destOrd="0" presId="urn:microsoft.com/office/officeart/2009/3/layout/HorizontalOrganizationChart"/>
    <dgm:cxn modelId="{7F6A17CD-CDBA-4702-9A70-78BB89830A66}" type="presParOf" srcId="{4C8B9FD9-3F10-4BEA-8750-C89293FD629F}" destId="{83456CEF-B959-40AC-8A16-F4E8886002D6}" srcOrd="1" destOrd="0" presId="urn:microsoft.com/office/officeart/2009/3/layout/HorizontalOrganizationChart"/>
    <dgm:cxn modelId="{44BE2E5C-8EE1-4022-A2ED-6F7D40CF9404}" type="presParOf" srcId="{83456CEF-B959-40AC-8A16-F4E8886002D6}" destId="{2651FA88-5A40-4BA3-945F-925FA06C6F4B}" srcOrd="0" destOrd="0" presId="urn:microsoft.com/office/officeart/2009/3/layout/HorizontalOrganizationChart"/>
    <dgm:cxn modelId="{9C4DB486-9C63-4974-AAC4-82DFD37F9D2B}" type="presParOf" srcId="{2651FA88-5A40-4BA3-945F-925FA06C6F4B}" destId="{7AFDBE95-8AAA-4204-AB14-0D424CC90AF5}" srcOrd="0" destOrd="0" presId="urn:microsoft.com/office/officeart/2009/3/layout/HorizontalOrganizationChart"/>
    <dgm:cxn modelId="{60EF25C8-543F-403D-963B-C9D40A9A5999}" type="presParOf" srcId="{2651FA88-5A40-4BA3-945F-925FA06C6F4B}" destId="{D07B4351-E6B9-488F-8D9E-D8E20291AD32}" srcOrd="1" destOrd="0" presId="urn:microsoft.com/office/officeart/2009/3/layout/HorizontalOrganizationChart"/>
    <dgm:cxn modelId="{BE114B59-BBE0-4361-AFFB-ACF80D8BBC1A}" type="presParOf" srcId="{83456CEF-B959-40AC-8A16-F4E8886002D6}" destId="{BF436E7D-DBD5-4A53-AD32-531F7A26718B}" srcOrd="1" destOrd="0" presId="urn:microsoft.com/office/officeart/2009/3/layout/HorizontalOrganizationChart"/>
    <dgm:cxn modelId="{73C0CF0A-DA08-4174-AB87-BF7DB19478DD}" type="presParOf" srcId="{83456CEF-B959-40AC-8A16-F4E8886002D6}" destId="{EFA27C59-522A-4B34-A318-5B702F41C3D8}" srcOrd="2" destOrd="0" presId="urn:microsoft.com/office/officeart/2009/3/layout/HorizontalOrganizationChart"/>
    <dgm:cxn modelId="{A6B01442-BB42-4D53-A79A-537C94DB7C8E}" type="presParOf" srcId="{9C5B5840-0B0F-4FE1-BE52-ADFFFD771404}" destId="{3BF0141F-AE33-4023-88F1-9FDB5ED57707}" srcOrd="2" destOrd="0" presId="urn:microsoft.com/office/officeart/2009/3/layout/HorizontalOrganizationChart"/>
    <dgm:cxn modelId="{A32BE7F1-9C92-4C06-ADC5-039DE9F4C34A}" type="presParOf" srcId="{A0380E22-E628-4F1C-8CBC-86AB76FFA97A}" destId="{44762085-C4EF-4199-A4FB-18B0A81F9148}" srcOrd="6" destOrd="0" presId="urn:microsoft.com/office/officeart/2009/3/layout/HorizontalOrganizationChart"/>
    <dgm:cxn modelId="{3E2798F3-781A-4B81-9626-D1B9626BC40D}" type="presParOf" srcId="{A0380E22-E628-4F1C-8CBC-86AB76FFA97A}" destId="{3059BAA0-CCCC-4F26-A238-5FC27D4829DD}" srcOrd="7" destOrd="0" presId="urn:microsoft.com/office/officeart/2009/3/layout/HorizontalOrganizationChart"/>
    <dgm:cxn modelId="{7A41AEBA-DF46-43A8-A389-9624D04853E7}" type="presParOf" srcId="{3059BAA0-CCCC-4F26-A238-5FC27D4829DD}" destId="{C51B0A09-E3E7-464F-860D-5D355512B48B}" srcOrd="0" destOrd="0" presId="urn:microsoft.com/office/officeart/2009/3/layout/HorizontalOrganizationChart"/>
    <dgm:cxn modelId="{1F60EA9C-662C-4554-9885-D90ED564D5B1}" type="presParOf" srcId="{C51B0A09-E3E7-464F-860D-5D355512B48B}" destId="{4DFE2015-8063-4232-9453-DA2A34855AA8}" srcOrd="0" destOrd="0" presId="urn:microsoft.com/office/officeart/2009/3/layout/HorizontalOrganizationChart"/>
    <dgm:cxn modelId="{5C2771BD-92D5-4FF6-9996-2C80FB399E69}" type="presParOf" srcId="{C51B0A09-E3E7-464F-860D-5D355512B48B}" destId="{4A5AF483-553A-430D-A9A9-5D0FEDFE9108}" srcOrd="1" destOrd="0" presId="urn:microsoft.com/office/officeart/2009/3/layout/HorizontalOrganizationChart"/>
    <dgm:cxn modelId="{7D08F0B2-53A6-410E-82FF-392EF54131E8}" type="presParOf" srcId="{3059BAA0-CCCC-4F26-A238-5FC27D4829DD}" destId="{20122B04-3212-4ED4-9797-3C76B6B8ED39}" srcOrd="1" destOrd="0" presId="urn:microsoft.com/office/officeart/2009/3/layout/HorizontalOrganizationChart"/>
    <dgm:cxn modelId="{E2E4196B-4A54-43B1-917E-1948DFC75E96}" type="presParOf" srcId="{20122B04-3212-4ED4-9797-3C76B6B8ED39}" destId="{64787A54-D38E-4ED6-934E-867DA505E489}" srcOrd="0" destOrd="0" presId="urn:microsoft.com/office/officeart/2009/3/layout/HorizontalOrganizationChart"/>
    <dgm:cxn modelId="{8D58C5C7-069A-4056-A915-8A19EEFA30EF}" type="presParOf" srcId="{20122B04-3212-4ED4-9797-3C76B6B8ED39}" destId="{F3617B76-69E4-4AA6-8C0F-7E71E748202B}" srcOrd="1" destOrd="0" presId="urn:microsoft.com/office/officeart/2009/3/layout/HorizontalOrganizationChart"/>
    <dgm:cxn modelId="{104BD238-855A-4151-BAE3-DDDA44AAABAB}" type="presParOf" srcId="{F3617B76-69E4-4AA6-8C0F-7E71E748202B}" destId="{84AFFEB8-EF5E-4FAB-A570-CFFB52C014FB}" srcOrd="0" destOrd="0" presId="urn:microsoft.com/office/officeart/2009/3/layout/HorizontalOrganizationChart"/>
    <dgm:cxn modelId="{A4B50AF0-1C30-42CF-8BA3-B535EDD903DD}" type="presParOf" srcId="{84AFFEB8-EF5E-4FAB-A570-CFFB52C014FB}" destId="{595438F8-9089-4128-8FD1-ACB6E600AF1C}" srcOrd="0" destOrd="0" presId="urn:microsoft.com/office/officeart/2009/3/layout/HorizontalOrganizationChart"/>
    <dgm:cxn modelId="{53ACF154-3965-435F-BFC7-8B59FCB51549}" type="presParOf" srcId="{84AFFEB8-EF5E-4FAB-A570-CFFB52C014FB}" destId="{E998824C-0307-4BBC-B6B4-72EB93BD14EC}" srcOrd="1" destOrd="0" presId="urn:microsoft.com/office/officeart/2009/3/layout/HorizontalOrganizationChart"/>
    <dgm:cxn modelId="{31B353B1-E3F1-4D5C-AF4A-B03023601E27}" type="presParOf" srcId="{F3617B76-69E4-4AA6-8C0F-7E71E748202B}" destId="{641FE54D-750C-4DD3-9C2A-6EC7EA258A14}" srcOrd="1" destOrd="0" presId="urn:microsoft.com/office/officeart/2009/3/layout/HorizontalOrganizationChart"/>
    <dgm:cxn modelId="{36EF2C61-C91D-47F3-B768-41DA8E85DB51}" type="presParOf" srcId="{F3617B76-69E4-4AA6-8C0F-7E71E748202B}" destId="{F69CC551-BA78-490D-9523-2AD1B8B7B8F7}" srcOrd="2" destOrd="0" presId="urn:microsoft.com/office/officeart/2009/3/layout/HorizontalOrganizationChart"/>
    <dgm:cxn modelId="{C59DAF6A-C5D1-435E-BB6E-3EF404146E7A}" type="presParOf" srcId="{3059BAA0-CCCC-4F26-A238-5FC27D4829DD}" destId="{202015B8-43C4-4BBC-BC4E-EB2DA467828D}" srcOrd="2" destOrd="0" presId="urn:microsoft.com/office/officeart/2009/3/layout/HorizontalOrganizationChart"/>
    <dgm:cxn modelId="{ED70C694-8D13-41E6-81FE-A01F09DF5C4F}" type="presParOf" srcId="{F63BFD74-2BFB-4378-81B0-BC6D75C1DC55}" destId="{285E233B-89D3-4D8A-91AA-FFC9FF73D409}" srcOrd="2" destOrd="0" presId="urn:microsoft.com/office/officeart/2009/3/layout/HorizontalOrganizationChar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787A54-D38E-4ED6-934E-867DA505E489}">
      <dsp:nvSpPr>
        <dsp:cNvPr id="0" name=""/>
        <dsp:cNvSpPr/>
      </dsp:nvSpPr>
      <dsp:spPr>
        <a:xfrm>
          <a:off x="2488324" y="1946525"/>
          <a:ext cx="226072" cy="91440"/>
        </a:xfrm>
        <a:custGeom>
          <a:avLst/>
          <a:gdLst/>
          <a:ahLst/>
          <a:cxnLst/>
          <a:rect l="0" t="0" r="0" b="0"/>
          <a:pathLst>
            <a:path>
              <a:moveTo>
                <a:pt x="0" y="45720"/>
              </a:moveTo>
              <a:lnTo>
                <a:pt x="226072" y="45720"/>
              </a:lnTo>
            </a:path>
          </a:pathLst>
        </a:custGeom>
        <a:no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sp>
    <dsp:sp modelId="{44762085-C4EF-4199-A4FB-18B0A81F9148}">
      <dsp:nvSpPr>
        <dsp:cNvPr id="0" name=""/>
        <dsp:cNvSpPr/>
      </dsp:nvSpPr>
      <dsp:spPr>
        <a:xfrm>
          <a:off x="1131888" y="1263161"/>
          <a:ext cx="226072" cy="729084"/>
        </a:xfrm>
        <a:custGeom>
          <a:avLst/>
          <a:gdLst/>
          <a:ahLst/>
          <a:cxnLst/>
          <a:rect l="0" t="0" r="0" b="0"/>
          <a:pathLst>
            <a:path>
              <a:moveTo>
                <a:pt x="0" y="0"/>
              </a:moveTo>
              <a:lnTo>
                <a:pt x="113036" y="0"/>
              </a:lnTo>
              <a:lnTo>
                <a:pt x="113036" y="729084"/>
              </a:lnTo>
              <a:lnTo>
                <a:pt x="226072" y="729084"/>
              </a:lnTo>
            </a:path>
          </a:pathLst>
        </a:custGeom>
        <a:no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sp>
    <dsp:sp modelId="{B1F439E6-765E-4268-8D52-D8FB8F83A1BF}">
      <dsp:nvSpPr>
        <dsp:cNvPr id="0" name=""/>
        <dsp:cNvSpPr/>
      </dsp:nvSpPr>
      <dsp:spPr>
        <a:xfrm>
          <a:off x="2488324" y="1460469"/>
          <a:ext cx="226072" cy="91440"/>
        </a:xfrm>
        <a:custGeom>
          <a:avLst/>
          <a:gdLst/>
          <a:ahLst/>
          <a:cxnLst/>
          <a:rect l="0" t="0" r="0" b="0"/>
          <a:pathLst>
            <a:path>
              <a:moveTo>
                <a:pt x="0" y="45720"/>
              </a:moveTo>
              <a:lnTo>
                <a:pt x="226072" y="45720"/>
              </a:lnTo>
            </a:path>
          </a:pathLst>
        </a:custGeom>
        <a:noFill/>
        <a:ln w="6350" cap="flat" cmpd="sng" algn="ctr">
          <a:solidFill>
            <a:schemeClr val="dk1"/>
          </a:solidFill>
          <a:prstDash val="solid"/>
          <a:miter lim="800000"/>
        </a:ln>
        <a:effectLst/>
      </dsp:spPr>
      <dsp:style>
        <a:lnRef idx="1">
          <a:schemeClr val="dk1"/>
        </a:lnRef>
        <a:fillRef idx="0">
          <a:schemeClr val="dk1"/>
        </a:fillRef>
        <a:effectRef idx="0">
          <a:schemeClr val="dk1"/>
        </a:effectRef>
        <a:fontRef idx="minor">
          <a:schemeClr val="tx1"/>
        </a:fontRef>
      </dsp:style>
    </dsp:sp>
    <dsp:sp modelId="{B2752618-7D28-4A72-B862-C7D876FB7A0E}">
      <dsp:nvSpPr>
        <dsp:cNvPr id="0" name=""/>
        <dsp:cNvSpPr/>
      </dsp:nvSpPr>
      <dsp:spPr>
        <a:xfrm>
          <a:off x="1131888" y="1263161"/>
          <a:ext cx="226072" cy="243028"/>
        </a:xfrm>
        <a:custGeom>
          <a:avLst/>
          <a:gdLst/>
          <a:ahLst/>
          <a:cxnLst/>
          <a:rect l="0" t="0" r="0" b="0"/>
          <a:pathLst>
            <a:path>
              <a:moveTo>
                <a:pt x="0" y="0"/>
              </a:moveTo>
              <a:lnTo>
                <a:pt x="113036" y="0"/>
              </a:lnTo>
              <a:lnTo>
                <a:pt x="113036" y="243028"/>
              </a:lnTo>
              <a:lnTo>
                <a:pt x="226072" y="243028"/>
              </a:lnTo>
            </a:path>
          </a:pathLst>
        </a:custGeom>
        <a:noFill/>
        <a:ln w="6350" cap="flat" cmpd="sng" algn="ctr">
          <a:solidFill>
            <a:schemeClr val="dk1"/>
          </a:solidFill>
          <a:prstDash val="solid"/>
          <a:miter lim="800000"/>
        </a:ln>
        <a:effectLst/>
      </dsp:spPr>
      <dsp:style>
        <a:lnRef idx="1">
          <a:schemeClr val="dk1"/>
        </a:lnRef>
        <a:fillRef idx="0">
          <a:schemeClr val="dk1"/>
        </a:fillRef>
        <a:effectRef idx="0">
          <a:schemeClr val="dk1"/>
        </a:effectRef>
        <a:fontRef idx="minor">
          <a:schemeClr val="tx1"/>
        </a:fontRef>
      </dsp:style>
    </dsp:sp>
    <dsp:sp modelId="{9C981F72-9174-47A0-84E1-F71107F075FD}">
      <dsp:nvSpPr>
        <dsp:cNvPr id="0" name=""/>
        <dsp:cNvSpPr/>
      </dsp:nvSpPr>
      <dsp:spPr>
        <a:xfrm>
          <a:off x="2488324" y="974413"/>
          <a:ext cx="226072" cy="91440"/>
        </a:xfrm>
        <a:custGeom>
          <a:avLst/>
          <a:gdLst/>
          <a:ahLst/>
          <a:cxnLst/>
          <a:rect l="0" t="0" r="0" b="0"/>
          <a:pathLst>
            <a:path>
              <a:moveTo>
                <a:pt x="0" y="45720"/>
              </a:moveTo>
              <a:lnTo>
                <a:pt x="226072" y="45720"/>
              </a:lnTo>
            </a:path>
          </a:pathLst>
        </a:custGeom>
        <a:no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sp>
    <dsp:sp modelId="{73D39853-055C-422F-886D-2D3DCA960441}">
      <dsp:nvSpPr>
        <dsp:cNvPr id="0" name=""/>
        <dsp:cNvSpPr/>
      </dsp:nvSpPr>
      <dsp:spPr>
        <a:xfrm>
          <a:off x="1131888" y="1020133"/>
          <a:ext cx="226072" cy="243028"/>
        </a:xfrm>
        <a:custGeom>
          <a:avLst/>
          <a:gdLst/>
          <a:ahLst/>
          <a:cxnLst/>
          <a:rect l="0" t="0" r="0" b="0"/>
          <a:pathLst>
            <a:path>
              <a:moveTo>
                <a:pt x="0" y="243028"/>
              </a:moveTo>
              <a:lnTo>
                <a:pt x="113036" y="243028"/>
              </a:lnTo>
              <a:lnTo>
                <a:pt x="113036" y="0"/>
              </a:lnTo>
              <a:lnTo>
                <a:pt x="226072" y="0"/>
              </a:lnTo>
            </a:path>
          </a:pathLst>
        </a:custGeom>
        <a:no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sp>
    <dsp:sp modelId="{7861952C-9420-409B-A9CC-35C8F73F98C9}">
      <dsp:nvSpPr>
        <dsp:cNvPr id="0" name=""/>
        <dsp:cNvSpPr/>
      </dsp:nvSpPr>
      <dsp:spPr>
        <a:xfrm>
          <a:off x="2488324" y="488357"/>
          <a:ext cx="226072" cy="91440"/>
        </a:xfrm>
        <a:custGeom>
          <a:avLst/>
          <a:gdLst/>
          <a:ahLst/>
          <a:cxnLst/>
          <a:rect l="0" t="0" r="0" b="0"/>
          <a:pathLst>
            <a:path>
              <a:moveTo>
                <a:pt x="0" y="45720"/>
              </a:moveTo>
              <a:lnTo>
                <a:pt x="226072" y="45720"/>
              </a:lnTo>
            </a:path>
          </a:pathLst>
        </a:custGeom>
        <a:no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sp>
    <dsp:sp modelId="{A5227EBE-1AEB-421B-AEE1-E0DFD83F2181}">
      <dsp:nvSpPr>
        <dsp:cNvPr id="0" name=""/>
        <dsp:cNvSpPr/>
      </dsp:nvSpPr>
      <dsp:spPr>
        <a:xfrm>
          <a:off x="1131888" y="534077"/>
          <a:ext cx="226072" cy="729084"/>
        </a:xfrm>
        <a:custGeom>
          <a:avLst/>
          <a:gdLst/>
          <a:ahLst/>
          <a:cxnLst/>
          <a:rect l="0" t="0" r="0" b="0"/>
          <a:pathLst>
            <a:path>
              <a:moveTo>
                <a:pt x="0" y="729084"/>
              </a:moveTo>
              <a:lnTo>
                <a:pt x="113036" y="729084"/>
              </a:lnTo>
              <a:lnTo>
                <a:pt x="113036" y="0"/>
              </a:lnTo>
              <a:lnTo>
                <a:pt x="226072" y="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69AD7514-B82A-4305-97C6-E4A0D786012D}">
      <dsp:nvSpPr>
        <dsp:cNvPr id="0" name=""/>
        <dsp:cNvSpPr/>
      </dsp:nvSpPr>
      <dsp:spPr>
        <a:xfrm>
          <a:off x="1525" y="1090781"/>
          <a:ext cx="1130362" cy="34476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altLang="zh-TW" sz="2200" kern="1200" dirty="0"/>
            <a:t>data</a:t>
          </a:r>
          <a:endParaRPr lang="zh-TW" altLang="en-US" sz="2200" kern="1200" dirty="0"/>
        </a:p>
      </dsp:txBody>
      <dsp:txXfrm>
        <a:off x="1525" y="1090781"/>
        <a:ext cx="1130362" cy="344760"/>
      </dsp:txXfrm>
    </dsp:sp>
    <dsp:sp modelId="{74BF7F9B-C3DA-4C8A-AC13-B69E24B262D9}">
      <dsp:nvSpPr>
        <dsp:cNvPr id="0" name=""/>
        <dsp:cNvSpPr/>
      </dsp:nvSpPr>
      <dsp:spPr>
        <a:xfrm>
          <a:off x="1357961" y="361697"/>
          <a:ext cx="1130362" cy="34476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altLang="zh-TW" sz="2200" kern="1200" dirty="0"/>
            <a:t>test</a:t>
          </a:r>
          <a:endParaRPr lang="zh-TW" altLang="en-US" sz="2200" kern="1200" dirty="0"/>
        </a:p>
      </dsp:txBody>
      <dsp:txXfrm>
        <a:off x="1357961" y="361697"/>
        <a:ext cx="1130362" cy="344760"/>
      </dsp:txXfrm>
    </dsp:sp>
    <dsp:sp modelId="{9155C7EA-FE43-4B17-A263-F32196D836AA}">
      <dsp:nvSpPr>
        <dsp:cNvPr id="0" name=""/>
        <dsp:cNvSpPr/>
      </dsp:nvSpPr>
      <dsp:spPr>
        <a:xfrm>
          <a:off x="2714397" y="361697"/>
          <a:ext cx="1130362" cy="34476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altLang="zh-TW" sz="2200" kern="1200" dirty="0"/>
            <a:t>1067</a:t>
          </a:r>
          <a:endParaRPr lang="zh-TW" altLang="en-US" sz="2200" kern="1200" dirty="0"/>
        </a:p>
      </dsp:txBody>
      <dsp:txXfrm>
        <a:off x="2714397" y="361697"/>
        <a:ext cx="1130362" cy="344760"/>
      </dsp:txXfrm>
    </dsp:sp>
    <dsp:sp modelId="{DE5D3F06-CE28-49CF-BEA7-8E356FA5DFE7}">
      <dsp:nvSpPr>
        <dsp:cNvPr id="0" name=""/>
        <dsp:cNvSpPr/>
      </dsp:nvSpPr>
      <dsp:spPr>
        <a:xfrm>
          <a:off x="1357961" y="847753"/>
          <a:ext cx="1130362" cy="34476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altLang="zh-TW" sz="2200" kern="1200" dirty="0"/>
            <a:t>train</a:t>
          </a:r>
          <a:endParaRPr lang="zh-TW" altLang="en-US" sz="2200" kern="1200" dirty="0"/>
        </a:p>
      </dsp:txBody>
      <dsp:txXfrm>
        <a:off x="1357961" y="847753"/>
        <a:ext cx="1130362" cy="344760"/>
      </dsp:txXfrm>
    </dsp:sp>
    <dsp:sp modelId="{63814AF6-7BD8-4636-AE07-A85010AD1957}">
      <dsp:nvSpPr>
        <dsp:cNvPr id="0" name=""/>
        <dsp:cNvSpPr/>
      </dsp:nvSpPr>
      <dsp:spPr>
        <a:xfrm>
          <a:off x="2714397" y="847753"/>
          <a:ext cx="1130362" cy="34476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altLang="zh-TW" sz="2300" kern="1200" dirty="0"/>
            <a:t>8640</a:t>
          </a:r>
          <a:endParaRPr lang="zh-TW" altLang="en-US" sz="2300" kern="1200" dirty="0"/>
        </a:p>
      </dsp:txBody>
      <dsp:txXfrm>
        <a:off x="2714397" y="847753"/>
        <a:ext cx="1130362" cy="344760"/>
      </dsp:txXfrm>
    </dsp:sp>
    <dsp:sp modelId="{3C1FE117-1DB9-4F17-8DE1-7B063A2AD5E5}">
      <dsp:nvSpPr>
        <dsp:cNvPr id="0" name=""/>
        <dsp:cNvSpPr/>
      </dsp:nvSpPr>
      <dsp:spPr>
        <a:xfrm>
          <a:off x="1357961" y="1333809"/>
          <a:ext cx="1130362" cy="34476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altLang="zh-TW" sz="2200" kern="1200" dirty="0" err="1"/>
            <a:t>trainval</a:t>
          </a:r>
          <a:endParaRPr lang="zh-TW" altLang="en-US" sz="2200" kern="1200" dirty="0"/>
        </a:p>
      </dsp:txBody>
      <dsp:txXfrm>
        <a:off x="1357961" y="1333809"/>
        <a:ext cx="1130362" cy="344760"/>
      </dsp:txXfrm>
    </dsp:sp>
    <dsp:sp modelId="{7AFDBE95-8AAA-4204-AB14-0D424CC90AF5}">
      <dsp:nvSpPr>
        <dsp:cNvPr id="0" name=""/>
        <dsp:cNvSpPr/>
      </dsp:nvSpPr>
      <dsp:spPr>
        <a:xfrm>
          <a:off x="2714397" y="1333809"/>
          <a:ext cx="1130362" cy="34476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altLang="zh-TW" sz="2300" kern="1200" dirty="0"/>
            <a:t>9601</a:t>
          </a:r>
          <a:endParaRPr lang="zh-TW" altLang="en-US" sz="2300" kern="1200" dirty="0"/>
        </a:p>
      </dsp:txBody>
      <dsp:txXfrm>
        <a:off x="2714397" y="1333809"/>
        <a:ext cx="1130362" cy="344760"/>
      </dsp:txXfrm>
    </dsp:sp>
    <dsp:sp modelId="{4DFE2015-8063-4232-9453-DA2A34855AA8}">
      <dsp:nvSpPr>
        <dsp:cNvPr id="0" name=""/>
        <dsp:cNvSpPr/>
      </dsp:nvSpPr>
      <dsp:spPr>
        <a:xfrm>
          <a:off x="1357961" y="1819865"/>
          <a:ext cx="1130362" cy="34476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altLang="zh-TW" sz="2200" kern="1200" dirty="0" err="1"/>
            <a:t>val</a:t>
          </a:r>
          <a:endParaRPr lang="zh-TW" altLang="en-US" sz="2200" kern="1200" dirty="0"/>
        </a:p>
      </dsp:txBody>
      <dsp:txXfrm>
        <a:off x="1357961" y="1819865"/>
        <a:ext cx="1130362" cy="344760"/>
      </dsp:txXfrm>
    </dsp:sp>
    <dsp:sp modelId="{595438F8-9089-4128-8FD1-ACB6E600AF1C}">
      <dsp:nvSpPr>
        <dsp:cNvPr id="0" name=""/>
        <dsp:cNvSpPr/>
      </dsp:nvSpPr>
      <dsp:spPr>
        <a:xfrm>
          <a:off x="2714397" y="1819865"/>
          <a:ext cx="1130362" cy="34476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altLang="zh-TW" sz="2300" kern="1200" dirty="0"/>
            <a:t>961</a:t>
          </a:r>
          <a:endParaRPr lang="zh-TW" altLang="en-US" sz="2300" kern="1200" dirty="0"/>
        </a:p>
      </dsp:txBody>
      <dsp:txXfrm>
        <a:off x="2714397" y="1819865"/>
        <a:ext cx="1130362" cy="344760"/>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1" y="1"/>
            <a:ext cx="4278842" cy="341064"/>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5593125" y="1"/>
            <a:ext cx="4278842" cy="341064"/>
          </a:xfrm>
          <a:prstGeom prst="rect">
            <a:avLst/>
          </a:prstGeom>
        </p:spPr>
        <p:txBody>
          <a:bodyPr vert="horz" lIns="91440" tIns="45720" rIns="91440" bIns="45720" rtlCol="0"/>
          <a:lstStyle>
            <a:lvl1pPr algn="r">
              <a:defRPr sz="1200"/>
            </a:lvl1pPr>
          </a:lstStyle>
          <a:p>
            <a:fld id="{99DD202E-6658-4562-84CC-B8C8F4E80021}" type="datetimeFigureOut">
              <a:rPr lang="zh-TW" altLang="en-US" smtClean="0"/>
              <a:t>2023/2/22</a:t>
            </a:fld>
            <a:endParaRPr lang="zh-TW" altLang="en-US"/>
          </a:p>
        </p:txBody>
      </p:sp>
      <p:sp>
        <p:nvSpPr>
          <p:cNvPr id="4" name="投影片影像版面配置區 3"/>
          <p:cNvSpPr>
            <a:spLocks noGrp="1" noRot="1" noChangeAspect="1"/>
          </p:cNvSpPr>
          <p:nvPr>
            <p:ph type="sldImg" idx="2"/>
          </p:nvPr>
        </p:nvSpPr>
        <p:spPr>
          <a:xfrm>
            <a:off x="2898775" y="849313"/>
            <a:ext cx="4076700" cy="2293937"/>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987425" y="3271383"/>
            <a:ext cx="7899400" cy="2676585"/>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1" y="6456614"/>
            <a:ext cx="4278842" cy="341063"/>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5593125" y="6456614"/>
            <a:ext cx="4278842" cy="341063"/>
          </a:xfrm>
          <a:prstGeom prst="rect">
            <a:avLst/>
          </a:prstGeom>
        </p:spPr>
        <p:txBody>
          <a:bodyPr vert="horz" lIns="91440" tIns="45720" rIns="91440" bIns="45720" rtlCol="0" anchor="b"/>
          <a:lstStyle>
            <a:lvl1pPr algn="r">
              <a:defRPr sz="1200"/>
            </a:lvl1pPr>
          </a:lstStyle>
          <a:p>
            <a:fld id="{218C32A3-70F7-4212-93C5-6E80F7B2E685}" type="slidenum">
              <a:rPr lang="zh-TW" altLang="en-US" smtClean="0"/>
              <a:t>‹#›</a:t>
            </a:fld>
            <a:endParaRPr lang="zh-TW" altLang="en-US"/>
          </a:p>
        </p:txBody>
      </p:sp>
    </p:spTree>
    <p:extLst>
      <p:ext uri="{BB962C8B-B14F-4D97-AF65-F5344CB8AC3E}">
        <p14:creationId xmlns:p14="http://schemas.microsoft.com/office/powerpoint/2010/main" val="4228649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218C32A3-70F7-4212-93C5-6E80F7B2E685}" type="slidenum">
              <a:rPr lang="zh-TW" altLang="en-US" smtClean="0"/>
              <a:t>1</a:t>
            </a:fld>
            <a:endParaRPr lang="zh-TW" altLang="en-US"/>
          </a:p>
        </p:txBody>
      </p:sp>
    </p:spTree>
    <p:extLst>
      <p:ext uri="{BB962C8B-B14F-4D97-AF65-F5344CB8AC3E}">
        <p14:creationId xmlns:p14="http://schemas.microsoft.com/office/powerpoint/2010/main" val="905055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一開始設置的</a:t>
            </a:r>
            <a:r>
              <a:rPr lang="en-US" altLang="zh-TW"/>
              <a:t>anchor size</a:t>
            </a:r>
            <a:r>
              <a:rPr lang="zh-TW" altLang="en-US"/>
              <a:t>可能沒辦法很好的檢測圖片上的小缺陷</a:t>
            </a:r>
            <a:endParaRPr lang="en-US" altLang="zh-TW"/>
          </a:p>
        </p:txBody>
      </p:sp>
      <p:sp>
        <p:nvSpPr>
          <p:cNvPr id="4" name="投影片編號版面配置區 3"/>
          <p:cNvSpPr>
            <a:spLocks noGrp="1"/>
          </p:cNvSpPr>
          <p:nvPr>
            <p:ph type="sldNum" sz="quarter" idx="5"/>
          </p:nvPr>
        </p:nvSpPr>
        <p:spPr/>
        <p:txBody>
          <a:bodyPr/>
          <a:lstStyle/>
          <a:p>
            <a:fld id="{218C32A3-70F7-4212-93C5-6E80F7B2E685}" type="slidenum">
              <a:rPr lang="zh-TW" altLang="en-US" smtClean="0"/>
              <a:t>11</a:t>
            </a:fld>
            <a:endParaRPr lang="zh-TW" altLang="en-US"/>
          </a:p>
        </p:txBody>
      </p:sp>
    </p:spTree>
    <p:extLst>
      <p:ext uri="{BB962C8B-B14F-4D97-AF65-F5344CB8AC3E}">
        <p14:creationId xmlns:p14="http://schemas.microsoft.com/office/powerpoint/2010/main" val="2101255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Faster RCNN</a:t>
            </a:r>
            <a:r>
              <a:rPr lang="zh-TW" altLang="en-US" dirty="0"/>
              <a:t>是一種兩階段目標檢測框架，它首先使用選擇性搜索來生成候選目標區域，然後使用卷積神經網絡（</a:t>
            </a:r>
            <a:r>
              <a:rPr lang="en-US" altLang="zh-TW" dirty="0"/>
              <a:t>CNN</a:t>
            </a:r>
            <a:r>
              <a:rPr lang="zh-TW" altLang="en-US" dirty="0"/>
              <a:t>）來精確預測目標的位置和類別。</a:t>
            </a:r>
            <a:endParaRPr lang="en-US" altLang="zh-TW" dirty="0"/>
          </a:p>
          <a:p>
            <a:r>
              <a:rPr lang="zh-TW" altLang="en-US" dirty="0"/>
              <a:t>這種兩階段訓練方法的優點是可以得到較高的準確度，但缺點是訓練時間較長，並且模型的複雜度較大。</a:t>
            </a:r>
            <a:r>
              <a:rPr lang="en-US" altLang="zh-TW" dirty="0"/>
              <a:t>YOLO</a:t>
            </a:r>
            <a:r>
              <a:rPr lang="zh-TW" altLang="en-US" dirty="0"/>
              <a:t>是一種單階段目標檢測框架，它使用單個神經網絡來同時預測目標的位置和類別。這種單階段訓練方法的優點是訓練速度快，模型複雜度小，但缺點是準確度略低。</a:t>
            </a:r>
            <a:endParaRPr lang="en-US" altLang="zh-TW" dirty="0"/>
          </a:p>
          <a:p>
            <a:r>
              <a:rPr lang="en-US" altLang="zh-TW" dirty="0"/>
              <a:t>Faster RCNN</a:t>
            </a:r>
            <a:r>
              <a:rPr lang="zh-TW" altLang="en-US" dirty="0"/>
              <a:t>的</a:t>
            </a:r>
            <a:r>
              <a:rPr lang="en-US" altLang="zh-TW" dirty="0"/>
              <a:t>Loss</a:t>
            </a:r>
            <a:r>
              <a:rPr lang="zh-TW" altLang="en-US" dirty="0"/>
              <a:t>會先上升再下降，因為在訓練的早期階段，網絡可能還沒有學會很好地預測目標的位置和類別，所以</a:t>
            </a:r>
            <a:r>
              <a:rPr lang="en-US" altLang="zh-TW" dirty="0"/>
              <a:t>Loss</a:t>
            </a:r>
            <a:r>
              <a:rPr lang="zh-TW" altLang="en-US" dirty="0"/>
              <a:t>會增加。而</a:t>
            </a:r>
            <a:r>
              <a:rPr lang="en-US" altLang="zh-TW" dirty="0"/>
              <a:t>YOLO</a:t>
            </a:r>
            <a:r>
              <a:rPr lang="zh-TW" altLang="en-US" dirty="0"/>
              <a:t>的</a:t>
            </a:r>
            <a:r>
              <a:rPr lang="en-US" altLang="zh-TW" dirty="0"/>
              <a:t>Loss</a:t>
            </a:r>
            <a:r>
              <a:rPr lang="zh-TW" altLang="en-US" dirty="0"/>
              <a:t>則會從一開始就向下降，因為它的訓練方式比較簡單，不需要經過多個階段。還有，這兩種模型的</a:t>
            </a:r>
            <a:r>
              <a:rPr lang="en-US" altLang="zh-TW" dirty="0"/>
              <a:t>Loss</a:t>
            </a:r>
            <a:r>
              <a:rPr lang="zh-TW" altLang="en-US" dirty="0"/>
              <a:t>下降速度是不一樣的。 </a:t>
            </a:r>
            <a:r>
              <a:rPr lang="en-US" altLang="zh-TW" dirty="0"/>
              <a:t>Faster RCNN</a:t>
            </a:r>
            <a:r>
              <a:rPr lang="zh-TW" altLang="en-US" dirty="0"/>
              <a:t>的</a:t>
            </a:r>
            <a:r>
              <a:rPr lang="en-US" altLang="zh-TW" dirty="0"/>
              <a:t>Loss</a:t>
            </a:r>
            <a:r>
              <a:rPr lang="zh-TW" altLang="en-US" dirty="0"/>
              <a:t>下降速度通常較慢，因為它的訓練方式更複雜，需要較長的時間才能學會很好地預測目標的位置和類別。而</a:t>
            </a:r>
            <a:r>
              <a:rPr lang="en-US" altLang="zh-TW" dirty="0"/>
              <a:t>YOLO</a:t>
            </a:r>
            <a:r>
              <a:rPr lang="zh-TW" altLang="en-US" dirty="0"/>
              <a:t>的</a:t>
            </a:r>
            <a:r>
              <a:rPr lang="en-US" altLang="zh-TW" dirty="0"/>
              <a:t>Loss</a:t>
            </a:r>
            <a:r>
              <a:rPr lang="zh-TW" altLang="en-US" dirty="0"/>
              <a:t>下降速度通常較快，因為它的訓練方式更簡單，不需要較長的時間就能學會很好地預測目標的位置和類別。因此，使用相同的數據集對</a:t>
            </a:r>
            <a:r>
              <a:rPr lang="en-US" altLang="zh-TW" dirty="0"/>
              <a:t>Faster RCNN</a:t>
            </a:r>
            <a:r>
              <a:rPr lang="zh-TW" altLang="en-US" dirty="0"/>
              <a:t>和</a:t>
            </a:r>
            <a:r>
              <a:rPr lang="en-US" altLang="zh-TW" dirty="0"/>
              <a:t>YOLO</a:t>
            </a:r>
            <a:r>
              <a:rPr lang="zh-TW" altLang="en-US" dirty="0"/>
              <a:t>進行訓練時，</a:t>
            </a:r>
            <a:r>
              <a:rPr lang="en-US" altLang="zh-TW" dirty="0"/>
              <a:t>Faster RCNN</a:t>
            </a:r>
            <a:r>
              <a:rPr lang="zh-TW" altLang="en-US" dirty="0"/>
              <a:t>的</a:t>
            </a:r>
            <a:r>
              <a:rPr lang="en-US" altLang="zh-TW" dirty="0"/>
              <a:t>Loss</a:t>
            </a:r>
            <a:r>
              <a:rPr lang="zh-TW" altLang="en-US" dirty="0"/>
              <a:t>會先上升再下降，而</a:t>
            </a:r>
            <a:r>
              <a:rPr lang="en-US" altLang="zh-TW" dirty="0"/>
              <a:t>YOLO</a:t>
            </a:r>
            <a:r>
              <a:rPr lang="zh-TW" altLang="en-US" dirty="0"/>
              <a:t>的</a:t>
            </a:r>
            <a:r>
              <a:rPr lang="en-US" altLang="zh-TW" dirty="0"/>
              <a:t>Loss</a:t>
            </a:r>
            <a:r>
              <a:rPr lang="zh-TW" altLang="en-US" dirty="0"/>
              <a:t>會從一開始就向下降。</a:t>
            </a:r>
            <a:endParaRPr lang="en-US" altLang="zh-TW" dirty="0"/>
          </a:p>
        </p:txBody>
      </p:sp>
      <p:sp>
        <p:nvSpPr>
          <p:cNvPr id="4" name="投影片編號版面配置區 3"/>
          <p:cNvSpPr>
            <a:spLocks noGrp="1"/>
          </p:cNvSpPr>
          <p:nvPr>
            <p:ph type="sldNum" sz="quarter" idx="5"/>
          </p:nvPr>
        </p:nvSpPr>
        <p:spPr/>
        <p:txBody>
          <a:bodyPr/>
          <a:lstStyle/>
          <a:p>
            <a:fld id="{218C32A3-70F7-4212-93C5-6E80F7B2E685}" type="slidenum">
              <a:rPr lang="zh-TW" altLang="en-US" smtClean="0"/>
              <a:t>12</a:t>
            </a:fld>
            <a:endParaRPr lang="zh-TW" altLang="en-US"/>
          </a:p>
        </p:txBody>
      </p:sp>
    </p:spTree>
    <p:extLst>
      <p:ext uri="{BB962C8B-B14F-4D97-AF65-F5344CB8AC3E}">
        <p14:creationId xmlns:p14="http://schemas.microsoft.com/office/powerpoint/2010/main" val="36827547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dirty="0"/>
              <a:t>這裡專門定義一個score_threhold用於代表門限值，進而在計算mAP時找到門限值對應的Recall和Precision值。</a:t>
            </a:r>
            <a:r>
              <a:rPr lang="en-US" altLang="zh-TW" dirty="0"/>
              <a:t>IOU</a:t>
            </a:r>
            <a:r>
              <a:rPr lang="zh-TW" altLang="en-US" dirty="0"/>
              <a:t>大於</a:t>
            </a:r>
            <a:r>
              <a:rPr lang="en-US" altLang="zh-TW" dirty="0"/>
              <a:t>0.5</a:t>
            </a:r>
            <a:r>
              <a:rPr lang="zh-TW" altLang="en-US" dirty="0"/>
              <a:t>時認定為正樣本。</a:t>
            </a:r>
            <a:endParaRPr lang="en-US" altLang="zh-TW" dirty="0"/>
          </a:p>
          <a:p>
            <a:endParaRPr lang="en-US" altLang="zh-TW" dirty="0"/>
          </a:p>
          <a:p>
            <a:r>
              <a:rPr lang="en-US" altLang="zh-TW" dirty="0"/>
              <a:t>yolo</a:t>
            </a:r>
            <a:r>
              <a:rPr lang="zh-TW" altLang="en-US" dirty="0"/>
              <a:t>建議的</a:t>
            </a:r>
            <a:r>
              <a:rPr lang="en-US" altLang="zh-TW" dirty="0"/>
              <a:t>epoch:200,300</a:t>
            </a:r>
          </a:p>
        </p:txBody>
      </p:sp>
      <p:sp>
        <p:nvSpPr>
          <p:cNvPr id="4" name="投影片編號版面配置區 3"/>
          <p:cNvSpPr>
            <a:spLocks noGrp="1"/>
          </p:cNvSpPr>
          <p:nvPr>
            <p:ph type="sldNum" sz="quarter" idx="5"/>
          </p:nvPr>
        </p:nvSpPr>
        <p:spPr/>
        <p:txBody>
          <a:bodyPr/>
          <a:lstStyle/>
          <a:p>
            <a:fld id="{218C32A3-70F7-4212-93C5-6E80F7B2E685}" type="slidenum">
              <a:rPr lang="zh-TW" altLang="en-US" smtClean="0"/>
              <a:t>13</a:t>
            </a:fld>
            <a:endParaRPr lang="zh-TW" altLang="en-US"/>
          </a:p>
        </p:txBody>
      </p:sp>
    </p:spTree>
    <p:extLst>
      <p:ext uri="{BB962C8B-B14F-4D97-AF65-F5344CB8AC3E}">
        <p14:creationId xmlns:p14="http://schemas.microsoft.com/office/powerpoint/2010/main" val="3284907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dirty="0"/>
              <a:t>這裡專門定義一個score_threhold用於代表門限值，進而在計算mAP時找到門限值對應的Recall和Precision值。</a:t>
            </a:r>
            <a:endParaRPr lang="en-US" altLang="zh-TW" dirty="0"/>
          </a:p>
          <a:p>
            <a:r>
              <a:rPr lang="zh-TW" altLang="en-US" dirty="0"/>
              <a:t>論文內在比較時有列出</a:t>
            </a:r>
            <a:r>
              <a:rPr lang="en-US" altLang="zh-TW" dirty="0"/>
              <a:t>recall</a:t>
            </a:r>
            <a:r>
              <a:rPr lang="zh-TW" altLang="en-US" dirty="0"/>
              <a:t>，但我不確定他的</a:t>
            </a:r>
            <a:r>
              <a:rPr lang="en-US" altLang="zh-TW" dirty="0"/>
              <a:t>recall</a:t>
            </a:r>
            <a:r>
              <a:rPr lang="zh-TW" altLang="en-US" dirty="0"/>
              <a:t>是怎算的，所以我這裡是設</a:t>
            </a:r>
            <a:r>
              <a:rPr lang="en-US" altLang="zh-TW" dirty="0" err="1"/>
              <a:t>iou_threhold</a:t>
            </a:r>
            <a:r>
              <a:rPr lang="en-US" altLang="zh-TW" dirty="0"/>
              <a:t>=0.5</a:t>
            </a:r>
          </a:p>
          <a:p>
            <a:endParaRPr lang="en-US" altLang="zh-TW" dirty="0"/>
          </a:p>
          <a:p>
            <a:r>
              <a:rPr lang="en-US" altLang="zh-TW" dirty="0"/>
              <a:t>Yolo4 + </a:t>
            </a:r>
            <a:r>
              <a:rPr lang="en-US" altLang="zh-TW" dirty="0" err="1"/>
              <a:t>MobileNet</a:t>
            </a:r>
            <a:r>
              <a:rPr lang="en-US" altLang="zh-TW" dirty="0"/>
              <a:t> </a:t>
            </a:r>
            <a:r>
              <a:rPr lang="zh-TW" altLang="en-US" dirty="0"/>
              <a:t>的檢測速度更快，這也得益於它使用了</a:t>
            </a:r>
            <a:r>
              <a:rPr lang="en-US" altLang="zh-TW" dirty="0" err="1"/>
              <a:t>depthwise</a:t>
            </a:r>
            <a:r>
              <a:rPr lang="en-US" altLang="zh-TW" dirty="0"/>
              <a:t> separable convolution</a:t>
            </a:r>
            <a:r>
              <a:rPr lang="zh-TW" altLang="en-US" dirty="0"/>
              <a:t>，主幹網絡只有</a:t>
            </a:r>
            <a:r>
              <a:rPr lang="en-US" altLang="zh-TW" dirty="0"/>
              <a:t>28</a:t>
            </a:r>
            <a:r>
              <a:rPr lang="zh-TW" altLang="en-US" dirty="0"/>
              <a:t>層。</a:t>
            </a:r>
          </a:p>
          <a:p>
            <a:r>
              <a:rPr lang="zh-TW" altLang="en-US" dirty="0"/>
              <a:t>所以導致</a:t>
            </a:r>
            <a:r>
              <a:rPr lang="en-US" altLang="zh-TW" dirty="0"/>
              <a:t>precision</a:t>
            </a:r>
            <a:r>
              <a:rPr lang="zh-TW" altLang="en-US" dirty="0"/>
              <a:t>比較低。</a:t>
            </a:r>
          </a:p>
          <a:p>
            <a:endParaRPr lang="en-US" altLang="zh-TW" dirty="0"/>
          </a:p>
        </p:txBody>
      </p:sp>
      <p:sp>
        <p:nvSpPr>
          <p:cNvPr id="4" name="投影片編號版面配置區 3"/>
          <p:cNvSpPr>
            <a:spLocks noGrp="1"/>
          </p:cNvSpPr>
          <p:nvPr>
            <p:ph type="sldNum" sz="quarter" idx="5"/>
          </p:nvPr>
        </p:nvSpPr>
        <p:spPr/>
        <p:txBody>
          <a:bodyPr/>
          <a:lstStyle/>
          <a:p>
            <a:fld id="{218C32A3-70F7-4212-93C5-6E80F7B2E685}" type="slidenum">
              <a:rPr lang="zh-TW" altLang="en-US" smtClean="0"/>
              <a:t>14</a:t>
            </a:fld>
            <a:endParaRPr lang="zh-TW" altLang="en-US"/>
          </a:p>
        </p:txBody>
      </p:sp>
    </p:spTree>
    <p:extLst>
      <p:ext uri="{BB962C8B-B14F-4D97-AF65-F5344CB8AC3E}">
        <p14:creationId xmlns:p14="http://schemas.microsoft.com/office/powerpoint/2010/main" val="9642196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對於輸入圖像尺寸沒有限制</a:t>
            </a:r>
            <a:r>
              <a:rPr lang="en-US" altLang="zh-TW" dirty="0"/>
              <a:t>(</a:t>
            </a:r>
            <a:r>
              <a:rPr lang="zh-TW" altLang="en-US" dirty="0"/>
              <a:t>因為使用全卷積層而不是全連接層</a:t>
            </a:r>
            <a:r>
              <a:rPr lang="en-US" altLang="zh-TW" dirty="0"/>
              <a:t>)</a:t>
            </a:r>
          </a:p>
          <a:p>
            <a:r>
              <a:rPr lang="zh-TW" altLang="en-US" dirty="0"/>
              <a:t>輸出一系列的框，表示一張圖像若有多個物體都能檢測到。</a:t>
            </a:r>
            <a:endParaRPr lang="en-US" altLang="zh-TW" dirty="0"/>
          </a:p>
          <a:p>
            <a:r>
              <a:rPr lang="en-US" altLang="zh-TW" dirty="0" err="1"/>
              <a:t>Objectness</a:t>
            </a:r>
            <a:r>
              <a:rPr lang="en-US" altLang="zh-TW" dirty="0"/>
              <a:t> score</a:t>
            </a:r>
            <a:r>
              <a:rPr lang="zh-TW" altLang="en-US" dirty="0"/>
              <a:t>指的是一個框是不是物體的得分，而不是屬於哪個類別的分數</a:t>
            </a:r>
          </a:p>
        </p:txBody>
      </p:sp>
      <p:sp>
        <p:nvSpPr>
          <p:cNvPr id="4" name="投影片編號版面配置區 3"/>
          <p:cNvSpPr>
            <a:spLocks noGrp="1"/>
          </p:cNvSpPr>
          <p:nvPr>
            <p:ph type="sldNum" sz="quarter" idx="5"/>
          </p:nvPr>
        </p:nvSpPr>
        <p:spPr/>
        <p:txBody>
          <a:bodyPr/>
          <a:lstStyle/>
          <a:p>
            <a:fld id="{218C32A3-70F7-4212-93C5-6E80F7B2E685}" type="slidenum">
              <a:rPr lang="zh-TW" altLang="en-US" smtClean="0"/>
              <a:t>15</a:t>
            </a:fld>
            <a:endParaRPr lang="zh-TW" altLang="en-US"/>
          </a:p>
        </p:txBody>
      </p:sp>
    </p:spTree>
    <p:extLst>
      <p:ext uri="{BB962C8B-B14F-4D97-AF65-F5344CB8AC3E}">
        <p14:creationId xmlns:p14="http://schemas.microsoft.com/office/powerpoint/2010/main" val="15230427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為了生成</a:t>
            </a:r>
            <a:r>
              <a:rPr lang="en-US" altLang="zh-TW" dirty="0"/>
              <a:t>region proposal</a:t>
            </a:r>
            <a:r>
              <a:rPr lang="zh-TW" altLang="en-US" dirty="0"/>
              <a:t>，在最後一個卷積層輸出的特徵圖上滑動一個小型網絡。</a:t>
            </a:r>
            <a:endParaRPr lang="en-US" altLang="zh-TW" dirty="0"/>
          </a:p>
          <a:p>
            <a:r>
              <a:rPr lang="en-US" altLang="zh-TW" dirty="0"/>
              <a:t>conv</a:t>
            </a:r>
            <a:r>
              <a:rPr lang="zh-TW" altLang="en-US" dirty="0"/>
              <a:t>過後的特徵圖每個點對應到</a:t>
            </a:r>
            <a:r>
              <a:rPr lang="en-US" altLang="zh-TW" dirty="0"/>
              <a:t>k</a:t>
            </a:r>
            <a:r>
              <a:rPr lang="zh-TW" altLang="en-US" dirty="0"/>
              <a:t>個</a:t>
            </a:r>
            <a:r>
              <a:rPr lang="en-US" altLang="zh-TW" dirty="0"/>
              <a:t>anchor</a:t>
            </a:r>
            <a:r>
              <a:rPr lang="zh-TW" altLang="en-US" dirty="0"/>
              <a:t>，預設為</a:t>
            </a:r>
            <a:r>
              <a:rPr lang="en-US" altLang="zh-TW" dirty="0"/>
              <a:t>9(3</a:t>
            </a:r>
            <a:r>
              <a:rPr lang="zh-TW" altLang="en-US" dirty="0"/>
              <a:t>中大小及</a:t>
            </a:r>
            <a:r>
              <a:rPr lang="en-US" altLang="zh-TW" dirty="0"/>
              <a:t>3</a:t>
            </a:r>
            <a:r>
              <a:rPr lang="zh-TW" altLang="en-US" dirty="0"/>
              <a:t>個比例</a:t>
            </a:r>
            <a:r>
              <a:rPr lang="en-US" altLang="zh-TW" dirty="0"/>
              <a:t>)</a:t>
            </a:r>
          </a:p>
          <a:p>
            <a:endParaRPr lang="en-US" altLang="zh-TW" dirty="0"/>
          </a:p>
          <a:p>
            <a:r>
              <a:rPr lang="zh-TW" altLang="en-US" b="0" i="0" dirty="0">
                <a:solidFill>
                  <a:srgbClr val="121212"/>
                </a:solidFill>
                <a:effectLst/>
                <a:latin typeface="-apple-system"/>
              </a:rPr>
              <a:t>每個</a:t>
            </a:r>
            <a:r>
              <a:rPr lang="en-US" altLang="zh-TW" b="0" i="0" dirty="0" err="1">
                <a:solidFill>
                  <a:srgbClr val="121212"/>
                </a:solidFill>
                <a:effectLst/>
                <a:latin typeface="-apple-system"/>
              </a:rPr>
              <a:t>anhcor</a:t>
            </a:r>
            <a:r>
              <a:rPr lang="zh-TW" altLang="en-US" b="0" i="0" dirty="0">
                <a:solidFill>
                  <a:srgbClr val="121212"/>
                </a:solidFill>
                <a:effectLst/>
                <a:latin typeface="-apple-system"/>
              </a:rPr>
              <a:t>要分</a:t>
            </a:r>
            <a:r>
              <a:rPr lang="en-US" altLang="zh-TW" b="0" i="0" dirty="0">
                <a:solidFill>
                  <a:srgbClr val="121212"/>
                </a:solidFill>
                <a:effectLst/>
                <a:latin typeface="-apple-system"/>
              </a:rPr>
              <a:t>positive</a:t>
            </a:r>
            <a:r>
              <a:rPr lang="zh-TW" altLang="en-US" b="0" i="0" dirty="0">
                <a:solidFill>
                  <a:srgbClr val="121212"/>
                </a:solidFill>
                <a:effectLst/>
                <a:latin typeface="-apple-system"/>
              </a:rPr>
              <a:t>和</a:t>
            </a:r>
            <a:r>
              <a:rPr lang="en-US" altLang="zh-TW" b="0" i="0" dirty="0">
                <a:solidFill>
                  <a:srgbClr val="121212"/>
                </a:solidFill>
                <a:effectLst/>
                <a:latin typeface="-apple-system"/>
              </a:rPr>
              <a:t>negative(</a:t>
            </a:r>
            <a:r>
              <a:rPr lang="zh-TW" altLang="en-US" b="0" i="0" dirty="0">
                <a:solidFill>
                  <a:srgbClr val="121212"/>
                </a:solidFill>
                <a:effectLst/>
                <a:latin typeface="-apple-system"/>
              </a:rPr>
              <a:t>背景或是前景</a:t>
            </a:r>
            <a:r>
              <a:rPr lang="en-US" altLang="zh-TW" b="0" i="0" dirty="0">
                <a:solidFill>
                  <a:srgbClr val="121212"/>
                </a:solidFill>
                <a:effectLst/>
                <a:latin typeface="-apple-system"/>
              </a:rPr>
              <a:t>)</a:t>
            </a:r>
            <a:r>
              <a:rPr lang="zh-TW" altLang="en-US" b="0" i="0" dirty="0">
                <a:solidFill>
                  <a:srgbClr val="121212"/>
                </a:solidFill>
                <a:effectLst/>
                <a:latin typeface="-apple-system"/>
              </a:rPr>
              <a:t>，所以每個點由</a:t>
            </a:r>
            <a:r>
              <a:rPr lang="en-US" altLang="zh-TW" b="0" i="0" dirty="0">
                <a:solidFill>
                  <a:srgbClr val="121212"/>
                </a:solidFill>
                <a:effectLst/>
                <a:latin typeface="-apple-system"/>
              </a:rPr>
              <a:t>256d feature</a:t>
            </a:r>
            <a:r>
              <a:rPr lang="zh-TW" altLang="en-US" b="0" i="0" dirty="0">
                <a:solidFill>
                  <a:srgbClr val="121212"/>
                </a:solidFill>
                <a:effectLst/>
                <a:latin typeface="-apple-system"/>
              </a:rPr>
              <a:t>轉化為</a:t>
            </a:r>
            <a:r>
              <a:rPr lang="en-US" altLang="zh-TW" b="0" i="0" dirty="0" err="1">
                <a:solidFill>
                  <a:srgbClr val="121212"/>
                </a:solidFill>
                <a:effectLst/>
                <a:latin typeface="-apple-system"/>
              </a:rPr>
              <a:t>cls</a:t>
            </a:r>
            <a:r>
              <a:rPr lang="en-US" altLang="zh-TW" b="0" i="0" dirty="0">
                <a:solidFill>
                  <a:srgbClr val="121212"/>
                </a:solidFill>
                <a:effectLst/>
                <a:latin typeface="-apple-system"/>
              </a:rPr>
              <a:t>=2•k scores</a:t>
            </a:r>
            <a:r>
              <a:rPr lang="zh-TW" altLang="en-US" b="0" i="0" dirty="0">
                <a:solidFill>
                  <a:srgbClr val="121212"/>
                </a:solidFill>
                <a:effectLst/>
                <a:latin typeface="-apple-system"/>
              </a:rPr>
              <a:t>；而每個</a:t>
            </a:r>
            <a:r>
              <a:rPr lang="en-US" altLang="zh-TW" b="0" i="0" dirty="0">
                <a:solidFill>
                  <a:srgbClr val="121212"/>
                </a:solidFill>
                <a:effectLst/>
                <a:latin typeface="-apple-system"/>
              </a:rPr>
              <a:t>anchor</a:t>
            </a:r>
            <a:r>
              <a:rPr lang="zh-TW" altLang="en-US" b="0" i="0" dirty="0">
                <a:solidFill>
                  <a:srgbClr val="121212"/>
                </a:solidFill>
                <a:effectLst/>
                <a:latin typeface="-apple-system"/>
              </a:rPr>
              <a:t>都有</a:t>
            </a:r>
            <a:r>
              <a:rPr lang="en-US" altLang="zh-TW" b="0" i="0" dirty="0">
                <a:solidFill>
                  <a:srgbClr val="121212"/>
                </a:solidFill>
                <a:effectLst/>
                <a:latin typeface="-apple-system"/>
              </a:rPr>
              <a:t>(x, y, w, h)</a:t>
            </a:r>
            <a:r>
              <a:rPr lang="zh-TW" altLang="en-US" b="0" i="0" dirty="0">
                <a:solidFill>
                  <a:srgbClr val="121212"/>
                </a:solidFill>
                <a:effectLst/>
                <a:latin typeface="-apple-system"/>
              </a:rPr>
              <a:t>對應</a:t>
            </a:r>
            <a:r>
              <a:rPr lang="en-US" altLang="zh-TW" b="0" i="0" dirty="0">
                <a:solidFill>
                  <a:srgbClr val="121212"/>
                </a:solidFill>
                <a:effectLst/>
                <a:latin typeface="-apple-system"/>
              </a:rPr>
              <a:t>4</a:t>
            </a:r>
            <a:r>
              <a:rPr lang="zh-TW" altLang="en-US" b="0" i="0" dirty="0">
                <a:solidFill>
                  <a:srgbClr val="121212"/>
                </a:solidFill>
                <a:effectLst/>
                <a:latin typeface="-apple-system"/>
              </a:rPr>
              <a:t>個偏移量，所以</a:t>
            </a:r>
            <a:r>
              <a:rPr lang="en-US" altLang="zh-TW" b="0" i="0" dirty="0">
                <a:solidFill>
                  <a:srgbClr val="121212"/>
                </a:solidFill>
                <a:effectLst/>
                <a:latin typeface="-apple-system"/>
              </a:rPr>
              <a:t>reg=4•k coordinates</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兩條分支都使用 </a:t>
            </a:r>
            <a:r>
              <a:rPr lang="en-US" altLang="zh-TW" dirty="0"/>
              <a:t>1</a:t>
            </a:r>
            <a:r>
              <a:rPr lang="zh-TW" altLang="en-US" dirty="0"/>
              <a:t>*</a:t>
            </a:r>
            <a:r>
              <a:rPr lang="en-US" altLang="zh-TW" dirty="0"/>
              <a:t>1</a:t>
            </a:r>
            <a:r>
              <a:rPr lang="zh-TW" altLang="en-US" dirty="0"/>
              <a:t>的捲機來替代全連階層</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218C32A3-70F7-4212-93C5-6E80F7B2E685}" type="slidenum">
              <a:rPr lang="zh-TW" altLang="en-US" smtClean="0"/>
              <a:t>16</a:t>
            </a:fld>
            <a:endParaRPr lang="zh-TW" altLang="en-US"/>
          </a:p>
        </p:txBody>
      </p:sp>
    </p:spTree>
    <p:extLst>
      <p:ext uri="{BB962C8B-B14F-4D97-AF65-F5344CB8AC3E}">
        <p14:creationId xmlns:p14="http://schemas.microsoft.com/office/powerpoint/2010/main" val="35514975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4D4D4D"/>
                </a:solidFill>
                <a:effectLst/>
                <a:latin typeface="-apple-system"/>
              </a:rPr>
              <a:t>GA-RPN</a:t>
            </a:r>
            <a:r>
              <a:rPr lang="zh-TW" altLang="en-US" b="0" i="0" dirty="0">
                <a:solidFill>
                  <a:srgbClr val="4D4D4D"/>
                </a:solidFill>
                <a:effectLst/>
                <a:latin typeface="-apple-system"/>
              </a:rPr>
              <a:t>算法提出的</a:t>
            </a:r>
            <a:r>
              <a:rPr lang="zh-TW" altLang="en-US" b="1" i="0" dirty="0">
                <a:solidFill>
                  <a:srgbClr val="4D4D4D"/>
                </a:solidFill>
                <a:effectLst/>
                <a:latin typeface="-apple-system"/>
              </a:rPr>
              <a:t>動機</a:t>
            </a:r>
            <a:r>
              <a:rPr lang="zh-TW" altLang="en-US" b="0" i="0" dirty="0">
                <a:solidFill>
                  <a:srgbClr val="4D4D4D"/>
                </a:solidFill>
                <a:effectLst/>
                <a:latin typeface="-apple-system"/>
              </a:rPr>
              <a:t>是認為</a:t>
            </a:r>
            <a:r>
              <a:rPr lang="en-US" altLang="zh-TW" b="0" i="0" dirty="0">
                <a:solidFill>
                  <a:srgbClr val="4D4D4D"/>
                </a:solidFill>
                <a:effectLst/>
                <a:latin typeface="-apple-system"/>
              </a:rPr>
              <a:t>anchor</a:t>
            </a:r>
            <a:r>
              <a:rPr lang="zh-TW" altLang="en-US" b="0" i="0" dirty="0">
                <a:solidFill>
                  <a:srgbClr val="4D4D4D"/>
                </a:solidFill>
                <a:effectLst/>
                <a:latin typeface="-apple-system"/>
              </a:rPr>
              <a:t>的設計不應該全部依賴於人工經驗去設置數量、尺度、比例等，設置的不合理會影響檢測結果；其次，</a:t>
            </a:r>
            <a:r>
              <a:rPr lang="en-US" altLang="zh-TW" b="0" i="0" dirty="0">
                <a:solidFill>
                  <a:srgbClr val="4D4D4D"/>
                </a:solidFill>
                <a:effectLst/>
                <a:latin typeface="-apple-system"/>
              </a:rPr>
              <a:t>anchor</a:t>
            </a:r>
            <a:r>
              <a:rPr lang="zh-TW" altLang="en-US" b="0" i="0" dirty="0">
                <a:solidFill>
                  <a:srgbClr val="4D4D4D"/>
                </a:solidFill>
                <a:effectLst/>
                <a:latin typeface="-apple-system"/>
              </a:rPr>
              <a:t>不應該設置的過於密集，造成計算量巨大。</a:t>
            </a:r>
            <a:endParaRPr lang="en-US" altLang="zh-TW" b="0" i="0" dirty="0">
              <a:solidFill>
                <a:srgbClr val="4D4D4D"/>
              </a:solidFill>
              <a:effectLst/>
              <a:latin typeface="-apple-system"/>
            </a:endParaRPr>
          </a:p>
          <a:p>
            <a:endParaRPr lang="en-US" altLang="zh-TW" b="0" i="0" dirty="0">
              <a:solidFill>
                <a:srgbClr val="4D4D4D"/>
              </a:solidFill>
              <a:effectLst/>
              <a:latin typeface="-apple-system"/>
            </a:endParaRPr>
          </a:p>
          <a:p>
            <a:pPr marL="171450" indent="-171450">
              <a:buFont typeface="Arial" panose="020B0604020202020204" pitchFamily="34" charset="0"/>
              <a:buChar char="•"/>
            </a:pPr>
            <a:r>
              <a:rPr lang="zh-TW" altLang="en-US" dirty="0"/>
              <a:t>這種方法可以產生少量有用的錨點。如圖</a:t>
            </a:r>
            <a:r>
              <a:rPr lang="en-US" altLang="zh-TW" dirty="0"/>
              <a:t>GARPN</a:t>
            </a:r>
            <a:r>
              <a:rPr lang="zh-TW" altLang="en-US" dirty="0"/>
              <a:t>生成的</a:t>
            </a:r>
            <a:r>
              <a:rPr lang="en-US" altLang="zh-TW" dirty="0"/>
              <a:t>anchors</a:t>
            </a:r>
            <a:r>
              <a:rPr lang="zh-TW" altLang="en-US" dirty="0"/>
              <a:t>比</a:t>
            </a:r>
            <a:r>
              <a:rPr lang="en-US" altLang="zh-TW" dirty="0"/>
              <a:t>RPN</a:t>
            </a:r>
            <a:r>
              <a:rPr lang="zh-TW" altLang="en-US" dirty="0"/>
              <a:t>生成的</a:t>
            </a:r>
            <a:r>
              <a:rPr lang="en-US" altLang="zh-TW" dirty="0"/>
              <a:t>anchors</a:t>
            </a:r>
            <a:r>
              <a:rPr lang="zh-TW" altLang="en-US" dirty="0"/>
              <a:t>可以更準確地在缺陷位置周圍生成</a:t>
            </a:r>
            <a:r>
              <a:rPr lang="en-US" altLang="zh-TW" dirty="0"/>
              <a:t>anchors(</a:t>
            </a:r>
            <a:r>
              <a:rPr lang="zh-TW" altLang="en-US" dirty="0"/>
              <a:t>如圖</a:t>
            </a:r>
            <a:r>
              <a:rPr lang="en-US" altLang="zh-TW" dirty="0"/>
              <a:t>)</a:t>
            </a:r>
            <a:r>
              <a:rPr lang="zh-TW" altLang="en-US" dirty="0"/>
              <a:t>。</a:t>
            </a:r>
            <a:endParaRPr lang="en-US" altLang="zh-TW"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dirty="0"/>
              <a:t>它由兩個分支</a:t>
            </a:r>
            <a:r>
              <a:rPr lang="en-US" altLang="zh-TW" dirty="0"/>
              <a:t>(</a:t>
            </a:r>
            <a:r>
              <a:rPr lang="zh-TW" altLang="en-US" dirty="0"/>
              <a:t>位置預測及形狀預測</a:t>
            </a:r>
            <a:r>
              <a:rPr lang="en-US" altLang="zh-TW" dirty="0"/>
              <a:t>)</a:t>
            </a:r>
            <a:r>
              <a:rPr lang="zh-TW" altLang="en-US" dirty="0"/>
              <a:t>和一個“特徵適配”組成</a:t>
            </a:r>
            <a:endParaRPr lang="en-US" altLang="zh-TW" dirty="0"/>
          </a:p>
          <a:p>
            <a:pPr marL="171450" indent="-171450">
              <a:buFont typeface="Arial" panose="020B0604020202020204" pitchFamily="34" charset="0"/>
              <a:buChar char="•"/>
            </a:pPr>
            <a:endParaRPr lang="en-US" altLang="zh-TW"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TW" b="0" i="0" dirty="0">
                <a:solidFill>
                  <a:srgbClr val="4D4D4D"/>
                </a:solidFill>
                <a:effectLst/>
                <a:latin typeface="-apple-system"/>
              </a:rPr>
              <a:t>GARPN</a:t>
            </a:r>
            <a:r>
              <a:rPr lang="zh-TW" altLang="en-US" b="0" i="0" dirty="0">
                <a:solidFill>
                  <a:srgbClr val="4D4D4D"/>
                </a:solidFill>
                <a:effectLst/>
                <a:latin typeface="-apple-system"/>
              </a:rPr>
              <a:t>就是在原始的</a:t>
            </a:r>
            <a:r>
              <a:rPr lang="en-US" altLang="zh-TW" b="0" i="0" dirty="0">
                <a:solidFill>
                  <a:srgbClr val="4D4D4D"/>
                </a:solidFill>
                <a:effectLst/>
                <a:latin typeface="-apple-system"/>
              </a:rPr>
              <a:t>RPN</a:t>
            </a:r>
            <a:r>
              <a:rPr lang="zh-TW" altLang="en-US" b="0" i="0" dirty="0">
                <a:solidFill>
                  <a:srgbClr val="4D4D4D"/>
                </a:solidFill>
                <a:effectLst/>
                <a:latin typeface="-apple-system"/>
              </a:rPr>
              <a:t>的特徵圖基礎上，採用兩個分值分別預測</a:t>
            </a:r>
            <a:r>
              <a:rPr lang="en-US" altLang="zh-TW" b="0" i="0" dirty="0">
                <a:solidFill>
                  <a:srgbClr val="4D4D4D"/>
                </a:solidFill>
                <a:effectLst/>
                <a:latin typeface="-apple-system"/>
              </a:rPr>
              <a:t>anchor</a:t>
            </a:r>
            <a:r>
              <a:rPr lang="zh-TW" altLang="en-US" b="0" i="0" dirty="0">
                <a:solidFill>
                  <a:srgbClr val="4D4D4D"/>
                </a:solidFill>
                <a:effectLst/>
                <a:latin typeface="-apple-system"/>
              </a:rPr>
              <a:t>的位置和形狀，然後再結合到一起得到</a:t>
            </a:r>
            <a:r>
              <a:rPr lang="en-US" altLang="zh-TW" b="0" i="0" dirty="0">
                <a:solidFill>
                  <a:srgbClr val="4D4D4D"/>
                </a:solidFill>
                <a:effectLst/>
                <a:latin typeface="-apple-system"/>
              </a:rPr>
              <a:t>anchor</a:t>
            </a:r>
            <a:r>
              <a:rPr lang="zh-TW" altLang="en-US" b="0" i="0" dirty="0">
                <a:solidFill>
                  <a:srgbClr val="4D4D4D"/>
                </a:solidFill>
                <a:effectLst/>
                <a:latin typeface="-apple-system"/>
              </a:rPr>
              <a:t>。</a:t>
            </a:r>
            <a:endParaRPr lang="en-US" altLang="zh-TW" b="0" i="0" dirty="0">
              <a:solidFill>
                <a:srgbClr val="4D4D4D"/>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b="0" i="0" dirty="0">
                <a:solidFill>
                  <a:srgbClr val="4D4D4D"/>
                </a:solidFill>
                <a:effectLst/>
                <a:latin typeface="-apple-system"/>
              </a:rPr>
              <a:t>之後採用一個</a:t>
            </a:r>
            <a:r>
              <a:rPr lang="en-US" altLang="zh-TW" b="0" i="0" dirty="0">
                <a:solidFill>
                  <a:srgbClr val="4D4D4D"/>
                </a:solidFill>
                <a:effectLst/>
                <a:latin typeface="-apple-system"/>
              </a:rPr>
              <a:t>Feature Adaption</a:t>
            </a:r>
            <a:r>
              <a:rPr lang="zh-TW" altLang="en-US" b="0" i="0" dirty="0">
                <a:solidFill>
                  <a:srgbClr val="4D4D4D"/>
                </a:solidFill>
                <a:effectLst/>
                <a:latin typeface="-apple-system"/>
              </a:rPr>
              <a:t>模塊進行</a:t>
            </a:r>
            <a:r>
              <a:rPr lang="en-US" altLang="zh-TW" b="0" i="0" dirty="0">
                <a:solidFill>
                  <a:srgbClr val="4D4D4D"/>
                </a:solidFill>
                <a:effectLst/>
                <a:latin typeface="-apple-system"/>
              </a:rPr>
              <a:t>anchor</a:t>
            </a:r>
            <a:r>
              <a:rPr lang="zh-TW" altLang="en-US" b="0" i="0" dirty="0">
                <a:solidFill>
                  <a:srgbClr val="4D4D4D"/>
                </a:solidFill>
                <a:effectLst/>
                <a:latin typeface="-apple-system"/>
              </a:rPr>
              <a:t>特徵的調整，得到新的特徵圖供之後的預測使用（</a:t>
            </a:r>
            <a:r>
              <a:rPr lang="en-US" altLang="zh-TW" b="0" i="0" dirty="0">
                <a:solidFill>
                  <a:srgbClr val="4D4D4D"/>
                </a:solidFill>
                <a:effectLst/>
                <a:latin typeface="-apple-system"/>
              </a:rPr>
              <a:t>anchor</a:t>
            </a:r>
            <a:r>
              <a:rPr lang="zh-TW" altLang="en-US" b="0" i="0" dirty="0">
                <a:solidFill>
                  <a:srgbClr val="4D4D4D"/>
                </a:solidFill>
                <a:effectLst/>
                <a:latin typeface="-apple-system"/>
              </a:rPr>
              <a:t>的分類和回歸）。</a:t>
            </a:r>
            <a:endParaRPr lang="en-US" altLang="zh-TW" b="0" i="0" dirty="0">
              <a:solidFill>
                <a:srgbClr val="4D4D4D"/>
              </a:solidFill>
              <a:effectLst/>
              <a:latin typeface="-apple-system"/>
            </a:endParaRPr>
          </a:p>
        </p:txBody>
      </p:sp>
      <p:sp>
        <p:nvSpPr>
          <p:cNvPr id="4" name="投影片編號版面配置區 3"/>
          <p:cNvSpPr>
            <a:spLocks noGrp="1"/>
          </p:cNvSpPr>
          <p:nvPr>
            <p:ph type="sldNum" sz="quarter" idx="5"/>
          </p:nvPr>
        </p:nvSpPr>
        <p:spPr/>
        <p:txBody>
          <a:bodyPr/>
          <a:lstStyle/>
          <a:p>
            <a:fld id="{218C32A3-70F7-4212-93C5-6E80F7B2E685}" type="slidenum">
              <a:rPr lang="zh-TW" altLang="en-US" smtClean="0"/>
              <a:t>17</a:t>
            </a:fld>
            <a:endParaRPr lang="zh-TW" altLang="en-US"/>
          </a:p>
        </p:txBody>
      </p:sp>
    </p:spTree>
    <p:extLst>
      <p:ext uri="{BB962C8B-B14F-4D97-AF65-F5344CB8AC3E}">
        <p14:creationId xmlns:p14="http://schemas.microsoft.com/office/powerpoint/2010/main" val="33192174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374151"/>
                </a:solidFill>
                <a:effectLst/>
                <a:latin typeface="Söhne"/>
              </a:rPr>
              <a:t>step=[8, 11]</a:t>
            </a:r>
            <a:r>
              <a:rPr lang="zh-TW" altLang="en-US" b="0" i="0" dirty="0">
                <a:solidFill>
                  <a:srgbClr val="374151"/>
                </a:solidFill>
                <a:effectLst/>
                <a:latin typeface="Söhne"/>
              </a:rPr>
              <a:t>，則學習率在第 </a:t>
            </a:r>
            <a:r>
              <a:rPr lang="en-US" altLang="zh-TW" b="0" i="0" dirty="0">
                <a:solidFill>
                  <a:srgbClr val="374151"/>
                </a:solidFill>
                <a:effectLst/>
                <a:latin typeface="Söhne"/>
              </a:rPr>
              <a:t>8 </a:t>
            </a:r>
            <a:r>
              <a:rPr lang="zh-TW" altLang="en-US" b="0" i="0" dirty="0">
                <a:solidFill>
                  <a:srgbClr val="374151"/>
                </a:solidFill>
                <a:effectLst/>
                <a:latin typeface="Söhne"/>
              </a:rPr>
              <a:t>個迭代後會降低至原來的一半，在第 </a:t>
            </a:r>
            <a:r>
              <a:rPr lang="en-US" altLang="zh-TW" b="0" i="0" dirty="0">
                <a:solidFill>
                  <a:srgbClr val="374151"/>
                </a:solidFill>
                <a:effectLst/>
                <a:latin typeface="Söhne"/>
              </a:rPr>
              <a:t>11 </a:t>
            </a:r>
            <a:r>
              <a:rPr lang="zh-TW" altLang="en-US" b="0" i="0" dirty="0">
                <a:solidFill>
                  <a:srgbClr val="374151"/>
                </a:solidFill>
                <a:effectLst/>
                <a:latin typeface="Söhne"/>
              </a:rPr>
              <a:t>個迭代後又會再次降低至原來的一半。</a:t>
            </a:r>
            <a:endParaRPr lang="en-US" altLang="zh-TW" b="0" i="0" dirty="0">
              <a:solidFill>
                <a:srgbClr val="374151"/>
              </a:solidFill>
              <a:effectLst/>
              <a:latin typeface="Söhne"/>
            </a:endParaRPr>
          </a:p>
          <a:p>
            <a:r>
              <a:rPr lang="en-US" altLang="zh-TW" b="0" i="0" dirty="0">
                <a:solidFill>
                  <a:srgbClr val="374151"/>
                </a:solidFill>
                <a:effectLst/>
                <a:latin typeface="Söhne"/>
              </a:rPr>
              <a:t>Warmup' </a:t>
            </a:r>
            <a:r>
              <a:rPr lang="zh-TW" altLang="en-US" b="0" i="0" dirty="0">
                <a:solidFill>
                  <a:srgbClr val="374151"/>
                </a:solidFill>
                <a:effectLst/>
                <a:latin typeface="Söhne"/>
              </a:rPr>
              <a:t>是指在正式進行訓練之前，先逐漸提高學習率的過程。</a:t>
            </a:r>
            <a:endParaRPr lang="en-US" altLang="zh-TW" b="0" i="0" dirty="0">
              <a:solidFill>
                <a:srgbClr val="374151"/>
              </a:solidFill>
              <a:effectLst/>
              <a:latin typeface="Söhne"/>
            </a:endParaRPr>
          </a:p>
          <a:p>
            <a:pPr algn="l"/>
            <a:r>
              <a:rPr lang="en-US" altLang="zh-TW" b="0" i="0" dirty="0">
                <a:solidFill>
                  <a:srgbClr val="374151"/>
                </a:solidFill>
                <a:effectLst/>
                <a:latin typeface="Söhne"/>
              </a:rPr>
              <a:t>warmup' </a:t>
            </a:r>
            <a:r>
              <a:rPr lang="zh-TW" altLang="en-US" b="0" i="0" dirty="0">
                <a:solidFill>
                  <a:srgbClr val="374151"/>
                </a:solidFill>
                <a:effectLst/>
                <a:latin typeface="Söhne"/>
              </a:rPr>
              <a:t>步驟有助於減少學習率在前期過大導致的振蕩，並使模型能夠快速收斂。</a:t>
            </a:r>
            <a:r>
              <a:rPr lang="en-US" altLang="zh-TW" b="0" i="0" dirty="0">
                <a:solidFill>
                  <a:srgbClr val="374151"/>
                </a:solidFill>
                <a:effectLst/>
                <a:latin typeface="Söhne"/>
              </a:rPr>
              <a:t>'Step' </a:t>
            </a:r>
            <a:r>
              <a:rPr lang="zh-TW" altLang="en-US" b="0" i="0" dirty="0">
                <a:solidFill>
                  <a:srgbClr val="374151"/>
                </a:solidFill>
                <a:effectLst/>
                <a:latin typeface="Söhne"/>
              </a:rPr>
              <a:t>學習率策略則有助於在訓練的後期持續調整學習率，以避免過擬合。</a:t>
            </a:r>
          </a:p>
          <a:p>
            <a:pPr algn="l"/>
            <a:r>
              <a:rPr lang="zh-TW" altLang="en-US" b="0" i="0" dirty="0">
                <a:solidFill>
                  <a:srgbClr val="374151"/>
                </a:solidFill>
                <a:effectLst/>
                <a:latin typeface="Söhne"/>
              </a:rPr>
              <a:t>總結來說，這樣的學習率配置可以幫助模型在訓練的整個過程中保持良好的學習效果。</a:t>
            </a:r>
          </a:p>
          <a:p>
            <a:endParaRPr lang="en-US" altLang="zh-TW" dirty="0"/>
          </a:p>
        </p:txBody>
      </p:sp>
      <p:sp>
        <p:nvSpPr>
          <p:cNvPr id="4" name="投影片編號版面配置區 3"/>
          <p:cNvSpPr>
            <a:spLocks noGrp="1"/>
          </p:cNvSpPr>
          <p:nvPr>
            <p:ph type="sldNum" sz="quarter" idx="5"/>
          </p:nvPr>
        </p:nvSpPr>
        <p:spPr/>
        <p:txBody>
          <a:bodyPr/>
          <a:lstStyle/>
          <a:p>
            <a:fld id="{218C32A3-70F7-4212-93C5-6E80F7B2E685}" type="slidenum">
              <a:rPr lang="zh-TW" altLang="en-US" smtClean="0"/>
              <a:t>18</a:t>
            </a:fld>
            <a:endParaRPr lang="zh-TW" altLang="en-US"/>
          </a:p>
        </p:txBody>
      </p:sp>
    </p:spTree>
    <p:extLst>
      <p:ext uri="{BB962C8B-B14F-4D97-AF65-F5344CB8AC3E}">
        <p14:creationId xmlns:p14="http://schemas.microsoft.com/office/powerpoint/2010/main" val="31110737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err="1">
                <a:solidFill>
                  <a:srgbClr val="4D4D4D"/>
                </a:solidFill>
                <a:effectLst/>
                <a:latin typeface="-apple-system"/>
              </a:rPr>
              <a:t>bbox</a:t>
            </a:r>
            <a:r>
              <a:rPr lang="zh-TW" altLang="en-US" b="0" i="0" dirty="0">
                <a:solidFill>
                  <a:srgbClr val="4D4D4D"/>
                </a:solidFill>
                <a:effectLst/>
                <a:latin typeface="-apple-system"/>
              </a:rPr>
              <a:t>的</a:t>
            </a:r>
            <a:r>
              <a:rPr lang="en-US" altLang="zh-TW" b="0" i="0" dirty="0">
                <a:solidFill>
                  <a:srgbClr val="4D4D4D"/>
                </a:solidFill>
                <a:effectLst/>
                <a:latin typeface="-apple-system"/>
              </a:rPr>
              <a:t>loss</a:t>
            </a:r>
            <a:r>
              <a:rPr lang="zh-TW" altLang="en-US" b="0" i="0" dirty="0">
                <a:solidFill>
                  <a:srgbClr val="4D4D4D"/>
                </a:solidFill>
                <a:effectLst/>
                <a:latin typeface="-apple-system"/>
              </a:rPr>
              <a:t>曲線跟實驗</a:t>
            </a:r>
            <a:r>
              <a:rPr lang="en-US" altLang="zh-TW" b="0" i="0" dirty="0">
                <a:solidFill>
                  <a:srgbClr val="4D4D4D"/>
                </a:solidFill>
                <a:effectLst/>
                <a:latin typeface="-apple-system"/>
              </a:rPr>
              <a:t>1</a:t>
            </a:r>
            <a:r>
              <a:rPr lang="zh-TW" altLang="en-US" b="0" i="0" dirty="0">
                <a:solidFill>
                  <a:srgbClr val="4D4D4D"/>
                </a:solidFill>
                <a:effectLst/>
                <a:latin typeface="-apple-system"/>
              </a:rPr>
              <a:t>的</a:t>
            </a:r>
            <a:r>
              <a:rPr lang="en-US" altLang="zh-TW" b="0" i="0" dirty="0">
                <a:solidFill>
                  <a:srgbClr val="4D4D4D"/>
                </a:solidFill>
                <a:effectLst/>
                <a:latin typeface="-apple-system"/>
              </a:rPr>
              <a:t>loss</a:t>
            </a:r>
            <a:r>
              <a:rPr lang="zh-TW" altLang="en-US" b="0" i="0" dirty="0">
                <a:solidFill>
                  <a:srgbClr val="4D4D4D"/>
                </a:solidFill>
                <a:effectLst/>
                <a:latin typeface="-apple-system"/>
              </a:rPr>
              <a:t>走向有點類似</a:t>
            </a:r>
            <a:endParaRPr lang="en-US" altLang="zh-TW" b="0" i="0" dirty="0">
              <a:solidFill>
                <a:srgbClr val="4D4D4D"/>
              </a:solidFill>
              <a:effectLst/>
              <a:latin typeface="-apple-system"/>
            </a:endParaRPr>
          </a:p>
        </p:txBody>
      </p:sp>
      <p:sp>
        <p:nvSpPr>
          <p:cNvPr id="4" name="投影片編號版面配置區 3"/>
          <p:cNvSpPr>
            <a:spLocks noGrp="1"/>
          </p:cNvSpPr>
          <p:nvPr>
            <p:ph type="sldNum" sz="quarter" idx="5"/>
          </p:nvPr>
        </p:nvSpPr>
        <p:spPr/>
        <p:txBody>
          <a:bodyPr/>
          <a:lstStyle/>
          <a:p>
            <a:fld id="{218C32A3-70F7-4212-93C5-6E80F7B2E685}" type="slidenum">
              <a:rPr lang="zh-TW" altLang="en-US" smtClean="0"/>
              <a:t>19</a:t>
            </a:fld>
            <a:endParaRPr lang="zh-TW" altLang="en-US"/>
          </a:p>
        </p:txBody>
      </p:sp>
    </p:spTree>
    <p:extLst>
      <p:ext uri="{BB962C8B-B14F-4D97-AF65-F5344CB8AC3E}">
        <p14:creationId xmlns:p14="http://schemas.microsoft.com/office/powerpoint/2010/main" val="9473834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b="0" i="0" dirty="0">
              <a:solidFill>
                <a:srgbClr val="4D4D4D"/>
              </a:solidFill>
              <a:effectLst/>
              <a:latin typeface="-apple-system"/>
            </a:endParaRPr>
          </a:p>
        </p:txBody>
      </p:sp>
      <p:sp>
        <p:nvSpPr>
          <p:cNvPr id="4" name="投影片編號版面配置區 3"/>
          <p:cNvSpPr>
            <a:spLocks noGrp="1"/>
          </p:cNvSpPr>
          <p:nvPr>
            <p:ph type="sldNum" sz="quarter" idx="5"/>
          </p:nvPr>
        </p:nvSpPr>
        <p:spPr/>
        <p:txBody>
          <a:bodyPr/>
          <a:lstStyle/>
          <a:p>
            <a:fld id="{218C32A3-70F7-4212-93C5-6E80F7B2E685}" type="slidenum">
              <a:rPr lang="zh-TW" altLang="en-US" smtClean="0"/>
              <a:t>20</a:t>
            </a:fld>
            <a:endParaRPr lang="zh-TW" altLang="en-US"/>
          </a:p>
        </p:txBody>
      </p:sp>
    </p:spTree>
    <p:extLst>
      <p:ext uri="{BB962C8B-B14F-4D97-AF65-F5344CB8AC3E}">
        <p14:creationId xmlns:p14="http://schemas.microsoft.com/office/powerpoint/2010/main" val="4148620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PCB</a:t>
            </a:r>
            <a:r>
              <a:rPr lang="zh-TW" altLang="en-US" dirty="0"/>
              <a:t>缺陷是電子設備高故障率的關鍵因素之一。</a:t>
            </a:r>
            <a:endParaRPr lang="en-US" altLang="zh-TW" dirty="0"/>
          </a:p>
          <a:p>
            <a:endParaRPr lang="en-US" altLang="zh-TW" dirty="0"/>
          </a:p>
          <a:p>
            <a:r>
              <a:rPr lang="zh-TW" altLang="en-US" dirty="0"/>
              <a:t>需要在</a:t>
            </a:r>
            <a:r>
              <a:rPr lang="en-US" altLang="zh-TW" dirty="0"/>
              <a:t>PCB</a:t>
            </a:r>
            <a:r>
              <a:rPr lang="zh-TW" altLang="en-US" dirty="0"/>
              <a:t>生產過程中實現非接觸、準確、高效的自動缺陷檢測。近十幾年來，一種自動光學檢測 </a:t>
            </a:r>
            <a:r>
              <a:rPr lang="en-US" altLang="zh-TW" dirty="0"/>
              <a:t>(AOI) </a:t>
            </a:r>
            <a:r>
              <a:rPr lang="zh-TW" altLang="en-US" dirty="0"/>
              <a:t>技術已被用於檢測 </a:t>
            </a:r>
            <a:r>
              <a:rPr lang="en-US" altLang="zh-TW" dirty="0"/>
              <a:t>PCB </a:t>
            </a:r>
            <a:r>
              <a:rPr lang="zh-TW" altLang="en-US" dirty="0"/>
              <a:t>製造過程中的缺陷</a:t>
            </a:r>
            <a:endParaRPr lang="en-US" altLang="zh-TW" dirty="0"/>
          </a:p>
          <a:p>
            <a:endParaRPr lang="en-US" altLang="zh-TW" dirty="0"/>
          </a:p>
          <a:p>
            <a:r>
              <a:rPr lang="en-US" altLang="zh-TW" dirty="0"/>
              <a:t>AOI</a:t>
            </a:r>
            <a:r>
              <a:rPr lang="zh-TW" altLang="en-US" dirty="0"/>
              <a:t>技術的演進中，方法主要分為三類：參考比較方法、非參考檢驗方法和混合檢驗方法。</a:t>
            </a:r>
            <a:endParaRPr lang="en-US" altLang="zh-TW" dirty="0"/>
          </a:p>
          <a:p>
            <a:r>
              <a:rPr lang="zh-TW" altLang="en-US" dirty="0"/>
              <a:t>參考方法</a:t>
            </a:r>
            <a:r>
              <a:rPr lang="en-US" altLang="zh-TW" dirty="0"/>
              <a:t>:</a:t>
            </a:r>
            <a:r>
              <a:rPr lang="zh-TW" altLang="en-US" b="0" i="0" dirty="0">
                <a:solidFill>
                  <a:srgbClr val="4D4D4D"/>
                </a:solidFill>
                <a:effectLst/>
                <a:latin typeface="-apple-system"/>
              </a:rPr>
              <a:t>使用標準</a:t>
            </a:r>
            <a:r>
              <a:rPr lang="en-US" altLang="zh-TW" b="0" i="0" dirty="0">
                <a:solidFill>
                  <a:srgbClr val="4D4D4D"/>
                </a:solidFill>
                <a:effectLst/>
                <a:latin typeface="-apple-system"/>
              </a:rPr>
              <a:t>PCB</a:t>
            </a:r>
            <a:r>
              <a:rPr lang="zh-TW" altLang="en-US" b="0" i="0" dirty="0">
                <a:solidFill>
                  <a:srgbClr val="4D4D4D"/>
                </a:solidFill>
                <a:effectLst/>
                <a:latin typeface="-apple-system"/>
              </a:rPr>
              <a:t>圖像</a:t>
            </a:r>
            <a:r>
              <a:rPr lang="en-US" altLang="zh-TW" b="0" i="0" dirty="0">
                <a:solidFill>
                  <a:srgbClr val="4D4D4D"/>
                </a:solidFill>
                <a:effectLst/>
                <a:latin typeface="-apple-system"/>
              </a:rPr>
              <a:t>(template)</a:t>
            </a:r>
            <a:r>
              <a:rPr lang="zh-TW" altLang="en-US" b="0" i="0" dirty="0">
                <a:solidFill>
                  <a:srgbClr val="4D4D4D"/>
                </a:solidFill>
                <a:effectLst/>
                <a:latin typeface="-apple-system"/>
              </a:rPr>
              <a:t>和缺陷的</a:t>
            </a:r>
            <a:r>
              <a:rPr lang="en-US" altLang="zh-TW" b="0" i="0" dirty="0">
                <a:solidFill>
                  <a:srgbClr val="4D4D4D"/>
                </a:solidFill>
                <a:effectLst/>
                <a:latin typeface="-apple-system"/>
              </a:rPr>
              <a:t>PCB</a:t>
            </a:r>
            <a:r>
              <a:rPr lang="zh-TW" altLang="en-US" b="0" i="0" dirty="0">
                <a:solidFill>
                  <a:srgbClr val="4D4D4D"/>
                </a:solidFill>
                <a:effectLst/>
                <a:latin typeface="-apple-system"/>
              </a:rPr>
              <a:t>圖像之間的像素對像素（或特徵對特徵）比較，透過</a:t>
            </a:r>
            <a:r>
              <a:rPr lang="en-US" altLang="zh-TW" b="0" i="0" dirty="0" err="1">
                <a:solidFill>
                  <a:srgbClr val="4D4D4D"/>
                </a:solidFill>
                <a:effectLst/>
                <a:latin typeface="-apple-system"/>
              </a:rPr>
              <a:t>xor</a:t>
            </a:r>
            <a:r>
              <a:rPr lang="zh-TW" altLang="en-US" b="0" i="0" dirty="0">
                <a:solidFill>
                  <a:srgbClr val="4D4D4D"/>
                </a:solidFill>
                <a:effectLst/>
                <a:latin typeface="-apple-system"/>
              </a:rPr>
              <a:t>或是圖像減法作為檢測，可以檢查明顯的缺陷，例如短路、開路等。</a:t>
            </a:r>
            <a:endParaRPr lang="en-US" altLang="zh-TW" b="0" i="0" dirty="0">
              <a:solidFill>
                <a:srgbClr val="4D4D4D"/>
              </a:solidFill>
              <a:effectLst/>
              <a:latin typeface="-apple-system"/>
            </a:endParaRPr>
          </a:p>
          <a:p>
            <a:r>
              <a:rPr lang="zh-TW" altLang="en-US" b="0" i="0" dirty="0">
                <a:solidFill>
                  <a:srgbClr val="4D4D4D"/>
                </a:solidFill>
                <a:effectLst/>
                <a:latin typeface="-apple-system"/>
              </a:rPr>
              <a:t>非參考方法</a:t>
            </a:r>
            <a:r>
              <a:rPr lang="en-US" altLang="zh-TW" b="0" i="0" dirty="0">
                <a:solidFill>
                  <a:srgbClr val="4D4D4D"/>
                </a:solidFill>
                <a:effectLst/>
                <a:latin typeface="-apple-system"/>
              </a:rPr>
              <a:t>:</a:t>
            </a:r>
            <a:r>
              <a:rPr lang="zh-TW" altLang="en-US" b="0" i="0" dirty="0">
                <a:solidFill>
                  <a:srgbClr val="4D4D4D"/>
                </a:solidFill>
                <a:effectLst/>
                <a:latin typeface="-apple-system"/>
              </a:rPr>
              <a:t>利用標註過的</a:t>
            </a:r>
            <a:r>
              <a:rPr lang="en-US" altLang="zh-TW" b="0" i="0" dirty="0">
                <a:solidFill>
                  <a:srgbClr val="4D4D4D"/>
                </a:solidFill>
                <a:effectLst/>
                <a:latin typeface="-apple-system"/>
              </a:rPr>
              <a:t>data</a:t>
            </a:r>
            <a:r>
              <a:rPr lang="zh-TW" altLang="en-US" b="0" i="0" dirty="0">
                <a:solidFill>
                  <a:srgbClr val="4D4D4D"/>
                </a:solidFill>
                <a:effectLst/>
                <a:latin typeface="-apple-system"/>
              </a:rPr>
              <a:t>，使用深度神經網絡進行特徵學習來達到缺陷識別和分類</a:t>
            </a:r>
            <a:endParaRPr lang="en-US" altLang="zh-TW" dirty="0"/>
          </a:p>
          <a:p>
            <a:endParaRPr lang="en-US" altLang="zh-TW" dirty="0"/>
          </a:p>
        </p:txBody>
      </p:sp>
      <p:sp>
        <p:nvSpPr>
          <p:cNvPr id="4" name="投影片編號版面配置區 3"/>
          <p:cNvSpPr>
            <a:spLocks noGrp="1"/>
          </p:cNvSpPr>
          <p:nvPr>
            <p:ph type="sldNum" sz="quarter" idx="5"/>
          </p:nvPr>
        </p:nvSpPr>
        <p:spPr/>
        <p:txBody>
          <a:bodyPr/>
          <a:lstStyle/>
          <a:p>
            <a:fld id="{218C32A3-70F7-4212-93C5-6E80F7B2E685}" type="slidenum">
              <a:rPr lang="zh-TW" altLang="en-US" smtClean="0"/>
              <a:t>3</a:t>
            </a:fld>
            <a:endParaRPr lang="zh-TW" altLang="en-US"/>
          </a:p>
        </p:txBody>
      </p:sp>
    </p:spTree>
    <p:extLst>
      <p:ext uri="{BB962C8B-B14F-4D97-AF65-F5344CB8AC3E}">
        <p14:creationId xmlns:p14="http://schemas.microsoft.com/office/powerpoint/2010/main" val="5997012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4D4D4D"/>
                </a:solidFill>
                <a:effectLst/>
                <a:latin typeface="-apple-system"/>
              </a:rPr>
              <a:t>Ground-truth boxes</a:t>
            </a:r>
            <a:r>
              <a:rPr lang="zh-TW" altLang="en-US" b="0" i="0" dirty="0">
                <a:solidFill>
                  <a:srgbClr val="4D4D4D"/>
                </a:solidFill>
                <a:effectLst/>
                <a:latin typeface="-apple-system"/>
              </a:rPr>
              <a:t>，也稱為標註框，是在訓練數據中手動標註的邊界框。 這些框定義了圖像中感興趣對象的位置，並用於訓練對象檢測模型。</a:t>
            </a:r>
            <a:r>
              <a:rPr lang="en-US" altLang="zh-TW" b="0" i="0" dirty="0">
                <a:solidFill>
                  <a:srgbClr val="4D4D4D"/>
                </a:solidFill>
                <a:effectLst/>
                <a:latin typeface="-apple-system"/>
              </a:rPr>
              <a:t>(dets)</a:t>
            </a:r>
            <a:r>
              <a:rPr lang="zh-TW" altLang="en-US" b="0" i="0" dirty="0">
                <a:solidFill>
                  <a:srgbClr val="4D4D4D"/>
                </a:solidFill>
                <a:effectLst/>
                <a:latin typeface="-apple-system"/>
              </a:rPr>
              <a:t>檢測框是對象檢測模型在推理過程中生成的邊界框。 這些框用於根據經過訓練的模型識別圖像中感興趣的對象。</a:t>
            </a:r>
            <a:endParaRPr lang="en-US" altLang="zh-TW" b="0" i="0" dirty="0">
              <a:solidFill>
                <a:srgbClr val="4D4D4D"/>
              </a:solidFill>
              <a:effectLst/>
              <a:latin typeface="-apple-system"/>
            </a:endParaRPr>
          </a:p>
        </p:txBody>
      </p:sp>
      <p:sp>
        <p:nvSpPr>
          <p:cNvPr id="4" name="投影片編號版面配置區 3"/>
          <p:cNvSpPr>
            <a:spLocks noGrp="1"/>
          </p:cNvSpPr>
          <p:nvPr>
            <p:ph type="sldNum" sz="quarter" idx="5"/>
          </p:nvPr>
        </p:nvSpPr>
        <p:spPr/>
        <p:txBody>
          <a:bodyPr/>
          <a:lstStyle/>
          <a:p>
            <a:fld id="{218C32A3-70F7-4212-93C5-6E80F7B2E685}" type="slidenum">
              <a:rPr lang="zh-TW" altLang="en-US" smtClean="0"/>
              <a:t>21</a:t>
            </a:fld>
            <a:endParaRPr lang="zh-TW" altLang="en-US"/>
          </a:p>
        </p:txBody>
      </p:sp>
    </p:spTree>
    <p:extLst>
      <p:ext uri="{BB962C8B-B14F-4D97-AF65-F5344CB8AC3E}">
        <p14:creationId xmlns:p14="http://schemas.microsoft.com/office/powerpoint/2010/main" val="21625022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a:solidFill>
                  <a:srgbClr val="4D4D4D"/>
                </a:solidFill>
                <a:effectLst/>
                <a:latin typeface="-apple-system"/>
              </a:rPr>
              <a:t>Ground-truth boxes</a:t>
            </a:r>
            <a:r>
              <a:rPr lang="zh-TW" altLang="en-US" b="0" i="0">
                <a:solidFill>
                  <a:srgbClr val="4D4D4D"/>
                </a:solidFill>
                <a:effectLst/>
                <a:latin typeface="-apple-system"/>
              </a:rPr>
              <a:t>，也稱為標註框，是在訓練數據中手動標註的邊界框。 這些框定義了圖像中感興趣對象的位置，並用於訓練對象檢測模型。</a:t>
            </a:r>
            <a:r>
              <a:rPr lang="en-US" altLang="zh-TW" b="0" i="0">
                <a:solidFill>
                  <a:srgbClr val="4D4D4D"/>
                </a:solidFill>
                <a:effectLst/>
                <a:latin typeface="-apple-system"/>
              </a:rPr>
              <a:t>(dets)</a:t>
            </a:r>
            <a:r>
              <a:rPr lang="zh-TW" altLang="en-US" b="0" i="0">
                <a:solidFill>
                  <a:srgbClr val="4D4D4D"/>
                </a:solidFill>
                <a:effectLst/>
                <a:latin typeface="-apple-system"/>
              </a:rPr>
              <a:t>檢測框是對象檢測模型在推理過程中生成的邊界框。 這些框用於根據經過訓練的模型識別圖像中感興趣的對象。</a:t>
            </a:r>
            <a:endParaRPr lang="en-US" altLang="zh-TW" b="0" i="0">
              <a:solidFill>
                <a:srgbClr val="4D4D4D"/>
              </a:solidFill>
              <a:effectLst/>
              <a:latin typeface="-apple-system"/>
            </a:endParaRPr>
          </a:p>
        </p:txBody>
      </p:sp>
      <p:sp>
        <p:nvSpPr>
          <p:cNvPr id="4" name="投影片編號版面配置區 3"/>
          <p:cNvSpPr>
            <a:spLocks noGrp="1"/>
          </p:cNvSpPr>
          <p:nvPr>
            <p:ph type="sldNum" sz="quarter" idx="5"/>
          </p:nvPr>
        </p:nvSpPr>
        <p:spPr/>
        <p:txBody>
          <a:bodyPr/>
          <a:lstStyle/>
          <a:p>
            <a:fld id="{218C32A3-70F7-4212-93C5-6E80F7B2E685}" type="slidenum">
              <a:rPr lang="zh-TW" altLang="en-US" smtClean="0"/>
              <a:t>22</a:t>
            </a:fld>
            <a:endParaRPr lang="zh-TW" altLang="en-US"/>
          </a:p>
        </p:txBody>
      </p:sp>
    </p:spTree>
    <p:extLst>
      <p:ext uri="{BB962C8B-B14F-4D97-AF65-F5344CB8AC3E}">
        <p14:creationId xmlns:p14="http://schemas.microsoft.com/office/powerpoint/2010/main" val="30974192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4D4D4D"/>
                </a:solidFill>
                <a:effectLst/>
                <a:latin typeface="-apple-system"/>
              </a:rPr>
              <a:t>照論文的實驗結果的話，時間應該要比較快</a:t>
            </a:r>
            <a:endParaRPr lang="en-US" altLang="zh-TW" b="0" i="0" dirty="0">
              <a:solidFill>
                <a:srgbClr val="4D4D4D"/>
              </a:solidFill>
              <a:effectLst/>
              <a:latin typeface="-apple-system"/>
            </a:endParaRPr>
          </a:p>
        </p:txBody>
      </p:sp>
      <p:sp>
        <p:nvSpPr>
          <p:cNvPr id="4" name="投影片編號版面配置區 3"/>
          <p:cNvSpPr>
            <a:spLocks noGrp="1"/>
          </p:cNvSpPr>
          <p:nvPr>
            <p:ph type="sldNum" sz="quarter" idx="5"/>
          </p:nvPr>
        </p:nvSpPr>
        <p:spPr/>
        <p:txBody>
          <a:bodyPr/>
          <a:lstStyle/>
          <a:p>
            <a:fld id="{218C32A3-70F7-4212-93C5-6E80F7B2E685}" type="slidenum">
              <a:rPr lang="zh-TW" altLang="en-US" smtClean="0"/>
              <a:t>23</a:t>
            </a:fld>
            <a:endParaRPr lang="zh-TW" altLang="en-US"/>
          </a:p>
        </p:txBody>
      </p:sp>
    </p:spTree>
    <p:extLst>
      <p:ext uri="{BB962C8B-B14F-4D97-AF65-F5344CB8AC3E}">
        <p14:creationId xmlns:p14="http://schemas.microsoft.com/office/powerpoint/2010/main" val="6832156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4D4D4D"/>
                </a:solidFill>
                <a:effectLst/>
                <a:latin typeface="-apple-system"/>
              </a:rPr>
              <a:t>Ground-truth boxes</a:t>
            </a:r>
            <a:r>
              <a:rPr lang="zh-TW" altLang="en-US" b="0" i="0" dirty="0">
                <a:solidFill>
                  <a:srgbClr val="4D4D4D"/>
                </a:solidFill>
                <a:effectLst/>
                <a:latin typeface="-apple-system"/>
              </a:rPr>
              <a:t>，也稱為標註框，是在訓練數據中手動標註的邊界框。 這些框定義了圖像中感興趣對象的位置，並用於訓練對象檢測模型。</a:t>
            </a:r>
            <a:r>
              <a:rPr lang="en-US" altLang="zh-TW" b="0" i="0" dirty="0">
                <a:solidFill>
                  <a:srgbClr val="4D4D4D"/>
                </a:solidFill>
                <a:effectLst/>
                <a:latin typeface="-apple-system"/>
              </a:rPr>
              <a:t>(dets)</a:t>
            </a:r>
            <a:r>
              <a:rPr lang="zh-TW" altLang="en-US" b="0" i="0" dirty="0">
                <a:solidFill>
                  <a:srgbClr val="4D4D4D"/>
                </a:solidFill>
                <a:effectLst/>
                <a:latin typeface="-apple-system"/>
              </a:rPr>
              <a:t>檢測框是對象檢測模型在推理過程中生成的邊界框。 這些框用於根據經過訓練的模型識別圖像中感興趣的對象。</a:t>
            </a:r>
            <a:endParaRPr lang="en-US" altLang="zh-TW" b="0" i="0" dirty="0">
              <a:solidFill>
                <a:srgbClr val="4D4D4D"/>
              </a:solidFill>
              <a:effectLst/>
              <a:latin typeface="-apple-system"/>
            </a:endParaRPr>
          </a:p>
        </p:txBody>
      </p:sp>
      <p:sp>
        <p:nvSpPr>
          <p:cNvPr id="4" name="投影片編號版面配置區 3"/>
          <p:cNvSpPr>
            <a:spLocks noGrp="1"/>
          </p:cNvSpPr>
          <p:nvPr>
            <p:ph type="sldNum" sz="quarter" idx="5"/>
          </p:nvPr>
        </p:nvSpPr>
        <p:spPr/>
        <p:txBody>
          <a:bodyPr/>
          <a:lstStyle/>
          <a:p>
            <a:fld id="{218C32A3-70F7-4212-93C5-6E80F7B2E685}" type="slidenum">
              <a:rPr lang="zh-TW" altLang="en-US" smtClean="0"/>
              <a:t>24</a:t>
            </a:fld>
            <a:endParaRPr lang="zh-TW" altLang="en-US"/>
          </a:p>
        </p:txBody>
      </p:sp>
    </p:spTree>
    <p:extLst>
      <p:ext uri="{BB962C8B-B14F-4D97-AF65-F5344CB8AC3E}">
        <p14:creationId xmlns:p14="http://schemas.microsoft.com/office/powerpoint/2010/main" val="173419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這次實驗使用了一種基於卷積神經網絡的</a:t>
            </a:r>
            <a:r>
              <a:rPr lang="en-US" altLang="zh-TW" dirty="0"/>
              <a:t>PCB</a:t>
            </a:r>
            <a:r>
              <a:rPr lang="zh-TW" altLang="en-US" dirty="0"/>
              <a:t>自動化檢測方法。</a:t>
            </a:r>
            <a:endParaRPr lang="en-US" altLang="zh-TW" dirty="0"/>
          </a:p>
          <a:p>
            <a:r>
              <a:rPr lang="zh-TW" altLang="en-US" dirty="0"/>
              <a:t>我們可以依據不同的生產環境和需求選擇不同的模型。</a:t>
            </a:r>
            <a:endParaRPr lang="en-US" altLang="zh-TW" dirty="0"/>
          </a:p>
          <a:p>
            <a:r>
              <a:rPr lang="zh-TW" altLang="en-US" dirty="0"/>
              <a:t>未來，我們可以利用更加新的電腦視覺技術，繼續優化檢測模型。</a:t>
            </a:r>
          </a:p>
        </p:txBody>
      </p:sp>
      <p:sp>
        <p:nvSpPr>
          <p:cNvPr id="4" name="投影片編號版面配置區 3"/>
          <p:cNvSpPr>
            <a:spLocks noGrp="1"/>
          </p:cNvSpPr>
          <p:nvPr>
            <p:ph type="sldNum" sz="quarter" idx="5"/>
          </p:nvPr>
        </p:nvSpPr>
        <p:spPr/>
        <p:txBody>
          <a:bodyPr/>
          <a:lstStyle/>
          <a:p>
            <a:fld id="{218C32A3-70F7-4212-93C5-6E80F7B2E685}" type="slidenum">
              <a:rPr lang="zh-TW" altLang="en-US" smtClean="0"/>
              <a:t>25</a:t>
            </a:fld>
            <a:endParaRPr lang="zh-TW" altLang="en-US"/>
          </a:p>
        </p:txBody>
      </p:sp>
    </p:spTree>
    <p:extLst>
      <p:ext uri="{BB962C8B-B14F-4D97-AF65-F5344CB8AC3E}">
        <p14:creationId xmlns:p14="http://schemas.microsoft.com/office/powerpoint/2010/main" val="1076090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4D4D4D"/>
                </a:solidFill>
                <a:effectLst/>
                <a:latin typeface="-apple-system"/>
              </a:rPr>
              <a:t>動機</a:t>
            </a:r>
            <a:r>
              <a:rPr lang="en-US" altLang="zh-TW" b="0" i="0" dirty="0">
                <a:solidFill>
                  <a:srgbClr val="4D4D4D"/>
                </a:solidFill>
                <a:effectLst/>
                <a:latin typeface="-apple-system"/>
              </a:rPr>
              <a:t>:</a:t>
            </a:r>
          </a:p>
          <a:p>
            <a:r>
              <a:rPr lang="zh-TW" altLang="en-US" b="0" i="0" dirty="0">
                <a:solidFill>
                  <a:srgbClr val="4D4D4D"/>
                </a:solidFill>
                <a:effectLst/>
                <a:latin typeface="-apple-system"/>
              </a:rPr>
              <a:t>在參考方法中，</a:t>
            </a:r>
            <a:r>
              <a:rPr lang="zh-TW" altLang="en-US" dirty="0"/>
              <a:t>執行對齊操作需要復雜的配置過程。找參考點</a:t>
            </a:r>
            <a:r>
              <a:rPr lang="en-US" altLang="zh-TW" dirty="0"/>
              <a:t>....</a:t>
            </a:r>
          </a:p>
          <a:p>
            <a:r>
              <a:rPr lang="zh-TW" altLang="en-US" dirty="0"/>
              <a:t>檢測過程容易受到光線，顏色變化，和反射率變化和噪聲的影響，另外還有一個困難點是沒辦法定義出標準模板</a:t>
            </a:r>
            <a:endParaRPr lang="en-US" altLang="zh-TW" dirty="0"/>
          </a:p>
          <a:p>
            <a:endParaRPr lang="en-US" altLang="zh-TW" dirty="0"/>
          </a:p>
          <a:p>
            <a:r>
              <a:rPr lang="zh-TW" altLang="en-US" dirty="0"/>
              <a:t>提出了一種基於學習的方法來有效檢測在表面貼裝技術 </a:t>
            </a:r>
            <a:r>
              <a:rPr lang="en-US" altLang="zh-TW" dirty="0"/>
              <a:t>(SMT) </a:t>
            </a:r>
            <a:r>
              <a:rPr lang="zh-TW" altLang="en-US" dirty="0"/>
              <a:t>生產線中的 </a:t>
            </a:r>
            <a:r>
              <a:rPr lang="en-US" altLang="zh-TW" dirty="0"/>
              <a:t>PCB </a:t>
            </a:r>
            <a:r>
              <a:rPr lang="zh-TW" altLang="en-US" dirty="0"/>
              <a:t>缺陷，該方法屬於非參考類別。</a:t>
            </a:r>
          </a:p>
        </p:txBody>
      </p:sp>
      <p:sp>
        <p:nvSpPr>
          <p:cNvPr id="4" name="投影片編號版面配置區 3"/>
          <p:cNvSpPr>
            <a:spLocks noGrp="1"/>
          </p:cNvSpPr>
          <p:nvPr>
            <p:ph type="sldNum" sz="quarter" idx="5"/>
          </p:nvPr>
        </p:nvSpPr>
        <p:spPr/>
        <p:txBody>
          <a:bodyPr/>
          <a:lstStyle/>
          <a:p>
            <a:fld id="{218C32A3-70F7-4212-93C5-6E80F7B2E685}" type="slidenum">
              <a:rPr lang="zh-TW" altLang="en-US" smtClean="0"/>
              <a:t>4</a:t>
            </a:fld>
            <a:endParaRPr lang="zh-TW" altLang="en-US"/>
          </a:p>
        </p:txBody>
      </p:sp>
    </p:spTree>
    <p:extLst>
      <p:ext uri="{BB962C8B-B14F-4D97-AF65-F5344CB8AC3E}">
        <p14:creationId xmlns:p14="http://schemas.microsoft.com/office/powerpoint/2010/main" val="321521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800" b="0" kern="100" dirty="0">
                <a:effectLst/>
                <a:latin typeface="Calibri" panose="020F0502020204030204" pitchFamily="34" charset="0"/>
                <a:ea typeface="新細明體" panose="02020500000000000000" pitchFamily="18" charset="-120"/>
                <a:cs typeface="Times New Roman" panose="02020603050405020304" pitchFamily="18" charset="0"/>
              </a:rPr>
              <a:t>採用 </a:t>
            </a:r>
            <a:r>
              <a:rPr lang="en-US" altLang="zh-TW" sz="1800" b="0" kern="100" dirty="0">
                <a:effectLst/>
                <a:latin typeface="Calibri" panose="020F0502020204030204" pitchFamily="34" charset="0"/>
                <a:ea typeface="新細明體" panose="02020500000000000000" pitchFamily="18" charset="-120"/>
                <a:cs typeface="Times New Roman" panose="02020603050405020304" pitchFamily="18" charset="0"/>
              </a:rPr>
              <a:t>ResNet50 </a:t>
            </a:r>
            <a:r>
              <a:rPr lang="zh-TW" altLang="en-US" sz="1800" b="0" kern="100" dirty="0">
                <a:effectLst/>
                <a:latin typeface="Calibri" panose="020F0502020204030204" pitchFamily="34" charset="0"/>
                <a:ea typeface="新細明體" panose="02020500000000000000" pitchFamily="18" charset="-120"/>
                <a:cs typeface="Times New Roman" panose="02020603050405020304" pitchFamily="18" charset="0"/>
              </a:rPr>
              <a:t>作為主幹。</a:t>
            </a:r>
            <a:endParaRPr lang="en-US" altLang="zh-TW" sz="1800" b="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en-US" sz="1800" b="0" kern="100" dirty="0">
                <a:effectLst/>
                <a:latin typeface="Calibri" panose="020F0502020204030204" pitchFamily="34" charset="0"/>
                <a:ea typeface="新細明體" panose="02020500000000000000" pitchFamily="18" charset="-120"/>
                <a:cs typeface="Times New Roman" panose="02020603050405020304" pitchFamily="18" charset="0"/>
              </a:rPr>
              <a:t>我們將特徵金字塔網絡（</a:t>
            </a:r>
            <a:r>
              <a:rPr lang="en-US" altLang="zh-TW" sz="1800" b="0" kern="100" dirty="0">
                <a:effectLst/>
                <a:latin typeface="Calibri" panose="020F0502020204030204" pitchFamily="34" charset="0"/>
                <a:ea typeface="新細明體" panose="02020500000000000000" pitchFamily="18" charset="-120"/>
                <a:cs typeface="Times New Roman" panose="02020603050405020304" pitchFamily="18" charset="0"/>
              </a:rPr>
              <a:t>FPN</a:t>
            </a:r>
            <a:r>
              <a:rPr lang="zh-TW" altLang="en-US" sz="1800" b="0" kern="100" dirty="0">
                <a:effectLst/>
                <a:latin typeface="Calibri" panose="020F0502020204030204" pitchFamily="34" charset="0"/>
                <a:ea typeface="新細明體" panose="02020500000000000000" pitchFamily="18" charset="-120"/>
                <a:cs typeface="Times New Roman" panose="02020603050405020304" pitchFamily="18" charset="0"/>
              </a:rPr>
              <a:t>）應用於特徵提取部分，將深層特徵和淺層特徵融合在一起，也可以提高小缺陷檢測的準確性</a:t>
            </a:r>
            <a:endParaRPr lang="en-US" altLang="zh-TW" sz="1800" b="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en-US" sz="1800" b="0" kern="100" dirty="0">
                <a:effectLst/>
                <a:latin typeface="Calibri" panose="020F0502020204030204" pitchFamily="34" charset="0"/>
                <a:ea typeface="新細明體" panose="02020500000000000000" pitchFamily="18" charset="-120"/>
                <a:cs typeface="Times New Roman" panose="02020603050405020304" pitchFamily="18" charset="0"/>
              </a:rPr>
              <a:t>採用 </a:t>
            </a:r>
            <a:r>
              <a:rPr lang="en-US" altLang="zh-TW" sz="1800" b="0" kern="100" dirty="0">
                <a:effectLst/>
                <a:latin typeface="Calibri" panose="020F0502020204030204" pitchFamily="34" charset="0"/>
                <a:ea typeface="新細明體" panose="02020500000000000000" pitchFamily="18" charset="-120"/>
                <a:cs typeface="Times New Roman" panose="02020603050405020304" pitchFamily="18" charset="0"/>
              </a:rPr>
              <a:t>Faster RCNN </a:t>
            </a:r>
            <a:r>
              <a:rPr lang="zh-TW" altLang="en-US" sz="1800" b="0" kern="100" dirty="0">
                <a:effectLst/>
                <a:latin typeface="Calibri" panose="020F0502020204030204" pitchFamily="34" charset="0"/>
                <a:ea typeface="新細明體" panose="02020500000000000000" pitchFamily="18" charset="-120"/>
                <a:cs typeface="Times New Roman" panose="02020603050405020304" pitchFamily="18" charset="0"/>
              </a:rPr>
              <a:t>作為檢測器</a:t>
            </a:r>
            <a:endParaRPr lang="en-US" altLang="zh-TW" sz="1800" b="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218C32A3-70F7-4212-93C5-6E80F7B2E685}" type="slidenum">
              <a:rPr lang="zh-TW" altLang="en-US" smtClean="0"/>
              <a:t>5</a:t>
            </a:fld>
            <a:endParaRPr lang="zh-TW" altLang="en-US"/>
          </a:p>
        </p:txBody>
      </p:sp>
    </p:spTree>
    <p:extLst>
      <p:ext uri="{BB962C8B-B14F-4D97-AF65-F5344CB8AC3E}">
        <p14:creationId xmlns:p14="http://schemas.microsoft.com/office/powerpoint/2010/main" val="3153704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dirty="0">
                <a:solidFill>
                  <a:srgbClr val="24292F"/>
                </a:solidFill>
                <a:effectLst/>
                <a:latin typeface="-apple-system"/>
              </a:rPr>
              <a:t>北京大學人機交互開放實驗室發布</a:t>
            </a:r>
            <a:r>
              <a:rPr lang="en-US" altLang="zh-TW" sz="1200" b="0" i="0" dirty="0">
                <a:solidFill>
                  <a:srgbClr val="24292F"/>
                </a:solidFill>
                <a:effectLst/>
                <a:latin typeface="-apple-system"/>
              </a:rPr>
              <a:t>PCB</a:t>
            </a:r>
            <a:r>
              <a:rPr lang="zh-TW" altLang="en-US" sz="1200" b="0" i="0" dirty="0">
                <a:solidFill>
                  <a:srgbClr val="24292F"/>
                </a:solidFill>
                <a:effectLst/>
                <a:latin typeface="-apple-system"/>
              </a:rPr>
              <a:t>缺陷數據集，包含六種缺陷</a:t>
            </a:r>
            <a:r>
              <a:rPr lang="zh-TW" altLang="en-US" sz="1000" b="0" i="0" dirty="0">
                <a:solidFill>
                  <a:srgbClr val="4D4D4D"/>
                </a:solidFill>
                <a:effectLst/>
                <a:latin typeface="-apple-system"/>
              </a:rPr>
              <a:t>
</a:t>
            </a:r>
            <a:r>
              <a:rPr lang="en-US" altLang="zh-TW" sz="1000" b="0" i="0" dirty="0">
                <a:solidFill>
                  <a:srgbClr val="4D4D4D"/>
                </a:solidFill>
                <a:effectLst/>
                <a:latin typeface="-apple-system"/>
              </a:rPr>
              <a:t>spurious copper:</a:t>
            </a:r>
            <a:r>
              <a:rPr lang="zh-TW" altLang="en-US" sz="1000" b="0" i="0" dirty="0">
                <a:solidFill>
                  <a:srgbClr val="4D4D4D"/>
                </a:solidFill>
                <a:effectLst/>
                <a:latin typeface="-apple-system"/>
              </a:rPr>
              <a:t>銅渣 </a:t>
            </a:r>
            <a:endParaRPr lang="en-US" altLang="zh-TW" sz="1000" b="0" i="0" dirty="0">
              <a:solidFill>
                <a:srgbClr val="4D4D4D"/>
              </a:solidFill>
              <a:effectLst/>
              <a:latin typeface="-apple-system"/>
            </a:endParaRPr>
          </a:p>
          <a:p>
            <a:pPr algn="l">
              <a:buFont typeface="+mj-lt"/>
              <a:buNone/>
            </a:pPr>
            <a:endParaRPr lang="en-US" altLang="zh-TW" sz="1000" b="0" i="0" dirty="0">
              <a:solidFill>
                <a:srgbClr val="4D4D4D"/>
              </a:solidFill>
              <a:effectLst/>
              <a:latin typeface="-apple-system"/>
            </a:endParaRPr>
          </a:p>
          <a:p>
            <a:pPr algn="l"/>
            <a:endParaRPr lang="zh-TW" altLang="en-US" sz="1200" b="0" i="0" dirty="0">
              <a:solidFill>
                <a:srgbClr val="121212"/>
              </a:solidFill>
              <a:effectLst/>
              <a:latin typeface="-apple-system"/>
            </a:endParaRPr>
          </a:p>
          <a:p>
            <a:br>
              <a:rPr lang="zh-TW" altLang="en-US" sz="1200" dirty="0"/>
            </a:br>
            <a:endParaRPr lang="zh-TW" altLang="en-US" sz="1000" b="0" i="0" dirty="0">
              <a:solidFill>
                <a:srgbClr val="4D4D4D"/>
              </a:solidFill>
              <a:effectLst/>
              <a:latin typeface="-apple-system"/>
            </a:endParaRP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8C32A3-70F7-4212-93C5-6E80F7B2E685}"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927528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218C32A3-70F7-4212-93C5-6E80F7B2E685}" type="slidenum">
              <a:rPr lang="zh-TW" altLang="en-US" smtClean="0"/>
              <a:t>7</a:t>
            </a:fld>
            <a:endParaRPr lang="zh-TW" altLang="en-US"/>
          </a:p>
        </p:txBody>
      </p:sp>
    </p:spTree>
    <p:extLst>
      <p:ext uri="{BB962C8B-B14F-4D97-AF65-F5344CB8AC3E}">
        <p14:creationId xmlns:p14="http://schemas.microsoft.com/office/powerpoint/2010/main" val="2725769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218C32A3-70F7-4212-93C5-6E80F7B2E685}" type="slidenum">
              <a:rPr lang="zh-TW" altLang="en-US" smtClean="0"/>
              <a:t>8</a:t>
            </a:fld>
            <a:endParaRPr lang="zh-TW" altLang="en-US"/>
          </a:p>
        </p:txBody>
      </p:sp>
    </p:spTree>
    <p:extLst>
      <p:ext uri="{BB962C8B-B14F-4D97-AF65-F5344CB8AC3E}">
        <p14:creationId xmlns:p14="http://schemas.microsoft.com/office/powerpoint/2010/main" val="3939628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這也得益於它使用了</a:t>
            </a:r>
            <a:r>
              <a:rPr lang="en-US" altLang="zh-TW" dirty="0" err="1"/>
              <a:t>depthwise</a:t>
            </a:r>
            <a:r>
              <a:rPr lang="en-US" altLang="zh-TW" dirty="0"/>
              <a:t> separable convolution</a:t>
            </a:r>
            <a:r>
              <a:rPr lang="zh-TW" altLang="en-US" dirty="0"/>
              <a:t>，主幹網絡只有</a:t>
            </a:r>
            <a:r>
              <a:rPr lang="en-US" altLang="zh-TW" dirty="0"/>
              <a:t>28</a:t>
            </a:r>
            <a:r>
              <a:rPr lang="zh-TW" altLang="en-US" dirty="0"/>
              <a:t>層。也可以設置較大的</a:t>
            </a:r>
            <a:r>
              <a:rPr lang="en-US" altLang="zh-TW" dirty="0"/>
              <a:t>batch size</a:t>
            </a:r>
            <a:r>
              <a:rPr lang="zh-TW" altLang="en-US" dirty="0"/>
              <a:t>。</a:t>
            </a:r>
          </a:p>
          <a:p>
            <a:endParaRPr lang="en-US" altLang="zh-TW" dirty="0"/>
          </a:p>
        </p:txBody>
      </p:sp>
      <p:sp>
        <p:nvSpPr>
          <p:cNvPr id="4" name="投影片編號版面配置區 3"/>
          <p:cNvSpPr>
            <a:spLocks noGrp="1"/>
          </p:cNvSpPr>
          <p:nvPr>
            <p:ph type="sldNum" sz="quarter" idx="5"/>
          </p:nvPr>
        </p:nvSpPr>
        <p:spPr/>
        <p:txBody>
          <a:bodyPr/>
          <a:lstStyle/>
          <a:p>
            <a:fld id="{218C32A3-70F7-4212-93C5-6E80F7B2E685}" type="slidenum">
              <a:rPr lang="zh-TW" altLang="en-US" smtClean="0"/>
              <a:t>9</a:t>
            </a:fld>
            <a:endParaRPr lang="zh-TW" altLang="en-US"/>
          </a:p>
        </p:txBody>
      </p:sp>
    </p:spTree>
    <p:extLst>
      <p:ext uri="{BB962C8B-B14F-4D97-AF65-F5344CB8AC3E}">
        <p14:creationId xmlns:p14="http://schemas.microsoft.com/office/powerpoint/2010/main" val="666437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一開始設置的</a:t>
            </a:r>
            <a:r>
              <a:rPr lang="en-US" altLang="zh-TW" dirty="0"/>
              <a:t>anchor size</a:t>
            </a:r>
            <a:r>
              <a:rPr lang="zh-TW" altLang="en-US" dirty="0"/>
              <a:t>可能沒辦法很好的檢測圖片上的小缺陷</a:t>
            </a:r>
            <a:endParaRPr lang="en-US" altLang="zh-TW" dirty="0"/>
          </a:p>
        </p:txBody>
      </p:sp>
      <p:sp>
        <p:nvSpPr>
          <p:cNvPr id="4" name="投影片編號版面配置區 3"/>
          <p:cNvSpPr>
            <a:spLocks noGrp="1"/>
          </p:cNvSpPr>
          <p:nvPr>
            <p:ph type="sldNum" sz="quarter" idx="5"/>
          </p:nvPr>
        </p:nvSpPr>
        <p:spPr/>
        <p:txBody>
          <a:bodyPr/>
          <a:lstStyle/>
          <a:p>
            <a:fld id="{218C32A3-70F7-4212-93C5-6E80F7B2E685}" type="slidenum">
              <a:rPr lang="zh-TW" altLang="en-US" smtClean="0"/>
              <a:t>10</a:t>
            </a:fld>
            <a:endParaRPr lang="zh-TW" altLang="en-US"/>
          </a:p>
        </p:txBody>
      </p:sp>
    </p:spTree>
    <p:extLst>
      <p:ext uri="{BB962C8B-B14F-4D97-AF65-F5344CB8AC3E}">
        <p14:creationId xmlns:p14="http://schemas.microsoft.com/office/powerpoint/2010/main" val="31420572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68A409CE-0044-49A9-A788-44A4F3993BDF}"/>
              </a:ext>
            </a:extLst>
          </p:cNvPr>
          <p:cNvPicPr>
            <a:picLocks noChangeAspect="1"/>
          </p:cNvPicPr>
          <p:nvPr userDrawn="1"/>
        </p:nvPicPr>
        <p:blipFill rotWithShape="1">
          <a:blip r:embed="rId2"/>
          <a:srcRect l="1498" t="5053" r="5055" b="2097"/>
          <a:stretch/>
        </p:blipFill>
        <p:spPr>
          <a:xfrm>
            <a:off x="0" y="-1"/>
            <a:ext cx="12192000" cy="6858001"/>
          </a:xfrm>
          <a:prstGeom prst="rect">
            <a:avLst/>
          </a:prstGeom>
        </p:spPr>
      </p:pic>
      <p:grpSp>
        <p:nvGrpSpPr>
          <p:cNvPr id="25" name="群組 24">
            <a:extLst>
              <a:ext uri="{FF2B5EF4-FFF2-40B4-BE49-F238E27FC236}">
                <a16:creationId xmlns:a16="http://schemas.microsoft.com/office/drawing/2014/main" id="{9E0FEEB0-7C1B-4180-8943-E4E91B34C8C8}"/>
              </a:ext>
            </a:extLst>
          </p:cNvPr>
          <p:cNvGrpSpPr/>
          <p:nvPr userDrawn="1"/>
        </p:nvGrpSpPr>
        <p:grpSpPr>
          <a:xfrm>
            <a:off x="-28270" y="-101006"/>
            <a:ext cx="12220269" cy="6959006"/>
            <a:chOff x="-28270" y="-101006"/>
            <a:chExt cx="12220269" cy="6959006"/>
          </a:xfrm>
        </p:grpSpPr>
        <p:grpSp>
          <p:nvGrpSpPr>
            <p:cNvPr id="26" name="群組 25">
              <a:extLst>
                <a:ext uri="{FF2B5EF4-FFF2-40B4-BE49-F238E27FC236}">
                  <a16:creationId xmlns:a16="http://schemas.microsoft.com/office/drawing/2014/main" id="{8413AF71-00A9-4C7E-8FA8-7811959323C5}"/>
                </a:ext>
              </a:extLst>
            </p:cNvPr>
            <p:cNvGrpSpPr/>
            <p:nvPr/>
          </p:nvGrpSpPr>
          <p:grpSpPr>
            <a:xfrm>
              <a:off x="-28270" y="-22628"/>
              <a:ext cx="12220269" cy="6880628"/>
              <a:chOff x="-28270" y="-22628"/>
              <a:chExt cx="12220269" cy="6880628"/>
            </a:xfrm>
          </p:grpSpPr>
          <p:sp>
            <p:nvSpPr>
              <p:cNvPr id="28" name="矩形 27">
                <a:extLst>
                  <a:ext uri="{FF2B5EF4-FFF2-40B4-BE49-F238E27FC236}">
                    <a16:creationId xmlns:a16="http://schemas.microsoft.com/office/drawing/2014/main" id="{A5951769-2FE6-4717-9D2C-3D699ADAAB70}"/>
                  </a:ext>
                </a:extLst>
              </p:cNvPr>
              <p:cNvSpPr/>
              <p:nvPr/>
            </p:nvSpPr>
            <p:spPr>
              <a:xfrm>
                <a:off x="-28270" y="-22628"/>
                <a:ext cx="12220269" cy="6880628"/>
              </a:xfrm>
              <a:prstGeom prst="rect">
                <a:avLst/>
              </a:prstGeom>
              <a:gradFill flip="none" rotWithShape="1">
                <a:gsLst>
                  <a:gs pos="14000">
                    <a:schemeClr val="accent5">
                      <a:lumMod val="20000"/>
                      <a:lumOff val="80000"/>
                      <a:alpha val="80000"/>
                    </a:schemeClr>
                  </a:gs>
                  <a:gs pos="0">
                    <a:schemeClr val="accent1">
                      <a:lumMod val="20000"/>
                      <a:lumOff val="80000"/>
                    </a:schemeClr>
                  </a:gs>
                  <a:gs pos="71000">
                    <a:srgbClr val="DEEBF7">
                      <a:alpha val="10000"/>
                    </a:srgbClr>
                  </a:gs>
                  <a:gs pos="61000">
                    <a:schemeClr val="accent1">
                      <a:lumMod val="20000"/>
                      <a:lumOff val="80000"/>
                      <a:alpha val="20000"/>
                    </a:schemeClr>
                  </a:gs>
                  <a:gs pos="43000">
                    <a:schemeClr val="accent1">
                      <a:lumMod val="20000"/>
                      <a:lumOff val="80000"/>
                      <a:alpha val="30000"/>
                    </a:schemeClr>
                  </a:gs>
                  <a:gs pos="31000">
                    <a:schemeClr val="accent1">
                      <a:lumMod val="20000"/>
                      <a:lumOff val="80000"/>
                      <a:alpha val="50000"/>
                    </a:schemeClr>
                  </a:gs>
                  <a:gs pos="100000">
                    <a:schemeClr val="accent1">
                      <a:lumMod val="20000"/>
                      <a:lumOff val="80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9" name="群組 28">
                <a:extLst>
                  <a:ext uri="{FF2B5EF4-FFF2-40B4-BE49-F238E27FC236}">
                    <a16:creationId xmlns:a16="http://schemas.microsoft.com/office/drawing/2014/main" id="{DD65B3F6-7778-4FC5-A683-E7B055C97FAF}"/>
                  </a:ext>
                </a:extLst>
              </p:cNvPr>
              <p:cNvGrpSpPr/>
              <p:nvPr/>
            </p:nvGrpSpPr>
            <p:grpSpPr>
              <a:xfrm>
                <a:off x="96339" y="93762"/>
                <a:ext cx="3163722" cy="1142610"/>
                <a:chOff x="57150" y="46476"/>
                <a:chExt cx="3163722" cy="1142610"/>
              </a:xfrm>
            </p:grpSpPr>
            <p:pic>
              <p:nvPicPr>
                <p:cNvPr id="30" name="圖片 29">
                  <a:extLst>
                    <a:ext uri="{FF2B5EF4-FFF2-40B4-BE49-F238E27FC236}">
                      <a16:creationId xmlns:a16="http://schemas.microsoft.com/office/drawing/2014/main" id="{AAA968A1-DE10-4695-8D84-6C895E51A9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1711" y="514446"/>
                  <a:ext cx="2109161" cy="566837"/>
                </a:xfrm>
                <a:prstGeom prst="rect">
                  <a:avLst/>
                </a:prstGeom>
              </p:spPr>
            </p:pic>
            <p:pic>
              <p:nvPicPr>
                <p:cNvPr id="31" name="Picture 2" descr="國立交通大學- 维基百科，自由的百科全书">
                  <a:extLst>
                    <a:ext uri="{FF2B5EF4-FFF2-40B4-BE49-F238E27FC236}">
                      <a16:creationId xmlns:a16="http://schemas.microsoft.com/office/drawing/2014/main" id="{B450F1A3-31F4-485C-954F-C55B0A59B3B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150" y="46476"/>
                  <a:ext cx="1142610" cy="114261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7" name="圖片 26">
              <a:extLst>
                <a:ext uri="{FF2B5EF4-FFF2-40B4-BE49-F238E27FC236}">
                  <a16:creationId xmlns:a16="http://schemas.microsoft.com/office/drawing/2014/main" id="{5416C422-BB96-4F5C-9127-05F1FF584425}"/>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081925" y="-101006"/>
              <a:ext cx="6934200" cy="819150"/>
            </a:xfrm>
            <a:prstGeom prst="rect">
              <a:avLst/>
            </a:prstGeom>
          </p:spPr>
        </p:pic>
      </p:grpSp>
      <p:sp>
        <p:nvSpPr>
          <p:cNvPr id="2" name="標題 1">
            <a:extLst>
              <a:ext uri="{FF2B5EF4-FFF2-40B4-BE49-F238E27FC236}">
                <a16:creationId xmlns:a16="http://schemas.microsoft.com/office/drawing/2014/main" id="{FBF72CC4-005D-427E-AC2C-20DF905910FA}"/>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E2BFF7BA-10B0-420F-B095-966C7B2802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838E5F52-9060-4FE8-8D6B-0E1ACA2F8B04}"/>
              </a:ext>
            </a:extLst>
          </p:cNvPr>
          <p:cNvSpPr>
            <a:spLocks noGrp="1"/>
          </p:cNvSpPr>
          <p:nvPr>
            <p:ph type="dt" sz="half" idx="10"/>
          </p:nvPr>
        </p:nvSpPr>
        <p:spPr/>
        <p:txBody>
          <a:bodyPr/>
          <a:lstStyle/>
          <a:p>
            <a:fld id="{7FC371B1-E560-4598-9182-97A456115BF8}" type="datetime1">
              <a:rPr lang="zh-TW" altLang="en-US" smtClean="0"/>
              <a:t>2023/2/22</a:t>
            </a:fld>
            <a:endParaRPr lang="zh-TW" altLang="en-US"/>
          </a:p>
        </p:txBody>
      </p:sp>
      <p:sp>
        <p:nvSpPr>
          <p:cNvPr id="5" name="頁尾版面配置區 4">
            <a:extLst>
              <a:ext uri="{FF2B5EF4-FFF2-40B4-BE49-F238E27FC236}">
                <a16:creationId xmlns:a16="http://schemas.microsoft.com/office/drawing/2014/main" id="{D184D03C-8A3C-438E-A85C-37B0585E2FF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903F4DC-E1A4-48D0-BED2-9E2482950BAB}"/>
              </a:ext>
            </a:extLst>
          </p:cNvPr>
          <p:cNvSpPr>
            <a:spLocks noGrp="1"/>
          </p:cNvSpPr>
          <p:nvPr>
            <p:ph type="sldNum" sz="quarter" idx="12"/>
          </p:nvPr>
        </p:nvSpPr>
        <p:spPr/>
        <p:txBody>
          <a:bodyPr/>
          <a:lstStyle/>
          <a:p>
            <a:fld id="{D4C80C71-F41B-4EDE-BC55-3CCD11A38819}" type="slidenum">
              <a:rPr lang="zh-TW" altLang="en-US" smtClean="0"/>
              <a:t>‹#›</a:t>
            </a:fld>
            <a:endParaRPr lang="zh-TW" altLang="en-US"/>
          </a:p>
        </p:txBody>
      </p:sp>
    </p:spTree>
    <p:extLst>
      <p:ext uri="{BB962C8B-B14F-4D97-AF65-F5344CB8AC3E}">
        <p14:creationId xmlns:p14="http://schemas.microsoft.com/office/powerpoint/2010/main" val="26483888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00E3A0F-4247-4533-9068-459CFAEAF052}"/>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D884F486-7FEF-4FA2-A66A-BA96103777E0}"/>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19A2580-F7B4-4ED8-B45F-BC934DFF881B}"/>
              </a:ext>
            </a:extLst>
          </p:cNvPr>
          <p:cNvSpPr>
            <a:spLocks noGrp="1"/>
          </p:cNvSpPr>
          <p:nvPr>
            <p:ph type="dt" sz="half" idx="10"/>
          </p:nvPr>
        </p:nvSpPr>
        <p:spPr/>
        <p:txBody>
          <a:bodyPr/>
          <a:lstStyle/>
          <a:p>
            <a:fld id="{00ECDCE2-CCC7-479C-8078-CC746EEBA835}" type="datetime1">
              <a:rPr lang="zh-TW" altLang="en-US" smtClean="0"/>
              <a:t>2023/2/22</a:t>
            </a:fld>
            <a:endParaRPr lang="zh-TW" altLang="en-US"/>
          </a:p>
        </p:txBody>
      </p:sp>
      <p:sp>
        <p:nvSpPr>
          <p:cNvPr id="5" name="頁尾版面配置區 4">
            <a:extLst>
              <a:ext uri="{FF2B5EF4-FFF2-40B4-BE49-F238E27FC236}">
                <a16:creationId xmlns:a16="http://schemas.microsoft.com/office/drawing/2014/main" id="{0733CFD1-1D55-477D-82BD-B942C3EF7C5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AD1FE6C-70D3-4FFD-B0BA-16693D1D702A}"/>
              </a:ext>
            </a:extLst>
          </p:cNvPr>
          <p:cNvSpPr>
            <a:spLocks noGrp="1"/>
          </p:cNvSpPr>
          <p:nvPr>
            <p:ph type="sldNum" sz="quarter" idx="12"/>
          </p:nvPr>
        </p:nvSpPr>
        <p:spPr/>
        <p:txBody>
          <a:bodyPr/>
          <a:lstStyle/>
          <a:p>
            <a:fld id="{D4C80C71-F41B-4EDE-BC55-3CCD11A38819}" type="slidenum">
              <a:rPr lang="zh-TW" altLang="en-US" smtClean="0"/>
              <a:t>‹#›</a:t>
            </a:fld>
            <a:endParaRPr lang="zh-TW" altLang="en-US"/>
          </a:p>
        </p:txBody>
      </p:sp>
    </p:spTree>
    <p:extLst>
      <p:ext uri="{BB962C8B-B14F-4D97-AF65-F5344CB8AC3E}">
        <p14:creationId xmlns:p14="http://schemas.microsoft.com/office/powerpoint/2010/main" val="4041698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CF072489-B55C-4676-A0B8-4F0E81E54BE8}"/>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1F8B5EA0-758A-48FE-9797-97CD8F18AFF1}"/>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28C02CC-C0CF-4BAF-9D1B-8CF8961CFF19}"/>
              </a:ext>
            </a:extLst>
          </p:cNvPr>
          <p:cNvSpPr>
            <a:spLocks noGrp="1"/>
          </p:cNvSpPr>
          <p:nvPr>
            <p:ph type="dt" sz="half" idx="10"/>
          </p:nvPr>
        </p:nvSpPr>
        <p:spPr/>
        <p:txBody>
          <a:bodyPr/>
          <a:lstStyle/>
          <a:p>
            <a:fld id="{8982C540-45EE-4670-A88C-4663635C0FF1}" type="datetime1">
              <a:rPr lang="zh-TW" altLang="en-US" smtClean="0"/>
              <a:t>2023/2/22</a:t>
            </a:fld>
            <a:endParaRPr lang="zh-TW" altLang="en-US"/>
          </a:p>
        </p:txBody>
      </p:sp>
      <p:sp>
        <p:nvSpPr>
          <p:cNvPr id="5" name="頁尾版面配置區 4">
            <a:extLst>
              <a:ext uri="{FF2B5EF4-FFF2-40B4-BE49-F238E27FC236}">
                <a16:creationId xmlns:a16="http://schemas.microsoft.com/office/drawing/2014/main" id="{B1A756A9-8CCE-4201-A1F9-14298814577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8309684D-5650-4243-9CC3-5BB1DE51272D}"/>
              </a:ext>
            </a:extLst>
          </p:cNvPr>
          <p:cNvSpPr>
            <a:spLocks noGrp="1"/>
          </p:cNvSpPr>
          <p:nvPr>
            <p:ph type="sldNum" sz="quarter" idx="12"/>
          </p:nvPr>
        </p:nvSpPr>
        <p:spPr/>
        <p:txBody>
          <a:bodyPr/>
          <a:lstStyle/>
          <a:p>
            <a:fld id="{D4C80C71-F41B-4EDE-BC55-3CCD11A38819}" type="slidenum">
              <a:rPr lang="zh-TW" altLang="en-US" smtClean="0"/>
              <a:t>‹#›</a:t>
            </a:fld>
            <a:endParaRPr lang="zh-TW" altLang="en-US"/>
          </a:p>
        </p:txBody>
      </p:sp>
    </p:spTree>
    <p:extLst>
      <p:ext uri="{BB962C8B-B14F-4D97-AF65-F5344CB8AC3E}">
        <p14:creationId xmlns:p14="http://schemas.microsoft.com/office/powerpoint/2010/main" val="2308214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標題及內容">
    <p:spTree>
      <p:nvGrpSpPr>
        <p:cNvPr id="1" name=""/>
        <p:cNvGrpSpPr/>
        <p:nvPr/>
      </p:nvGrpSpPr>
      <p:grpSpPr>
        <a:xfrm>
          <a:off x="0" y="0"/>
          <a:ext cx="0" cy="0"/>
          <a:chOff x="0" y="0"/>
          <a:chExt cx="0" cy="0"/>
        </a:xfrm>
      </p:grpSpPr>
      <p:grpSp>
        <p:nvGrpSpPr>
          <p:cNvPr id="94" name="群組 93">
            <a:extLst>
              <a:ext uri="{FF2B5EF4-FFF2-40B4-BE49-F238E27FC236}">
                <a16:creationId xmlns:a16="http://schemas.microsoft.com/office/drawing/2014/main" id="{F0FC3479-D323-4E6B-B423-7EF5C9B587CB}"/>
              </a:ext>
            </a:extLst>
          </p:cNvPr>
          <p:cNvGrpSpPr/>
          <p:nvPr userDrawn="1"/>
        </p:nvGrpSpPr>
        <p:grpSpPr>
          <a:xfrm>
            <a:off x="11512999" y="1648162"/>
            <a:ext cx="724815" cy="4840360"/>
            <a:chOff x="11512999" y="1648162"/>
            <a:chExt cx="724815" cy="4840360"/>
          </a:xfrm>
        </p:grpSpPr>
        <p:cxnSp>
          <p:nvCxnSpPr>
            <p:cNvPr id="95" name="直線接點 94">
              <a:extLst>
                <a:ext uri="{FF2B5EF4-FFF2-40B4-BE49-F238E27FC236}">
                  <a16:creationId xmlns:a16="http://schemas.microsoft.com/office/drawing/2014/main" id="{F2E3D394-EB73-479E-876C-09F497C02C1B}"/>
                </a:ext>
              </a:extLst>
            </p:cNvPr>
            <p:cNvCxnSpPr>
              <a:cxnSpLocks/>
            </p:cNvCxnSpPr>
            <p:nvPr/>
          </p:nvCxnSpPr>
          <p:spPr>
            <a:xfrm>
              <a:off x="11512999" y="3720974"/>
              <a:ext cx="5414" cy="2264995"/>
            </a:xfrm>
            <a:prstGeom prst="line">
              <a:avLst/>
            </a:prstGeom>
            <a:ln w="25400" cap="rnd">
              <a:solidFill>
                <a:srgbClr val="1F4E79"/>
              </a:solidFill>
              <a:round/>
            </a:ln>
          </p:spPr>
          <p:style>
            <a:lnRef idx="1">
              <a:schemeClr val="accent1"/>
            </a:lnRef>
            <a:fillRef idx="0">
              <a:schemeClr val="accent1"/>
            </a:fillRef>
            <a:effectRef idx="0">
              <a:schemeClr val="accent1"/>
            </a:effectRef>
            <a:fontRef idx="minor">
              <a:schemeClr val="tx1"/>
            </a:fontRef>
          </p:style>
        </p:cxnSp>
        <p:cxnSp>
          <p:nvCxnSpPr>
            <p:cNvPr id="96" name="直線接點 95">
              <a:extLst>
                <a:ext uri="{FF2B5EF4-FFF2-40B4-BE49-F238E27FC236}">
                  <a16:creationId xmlns:a16="http://schemas.microsoft.com/office/drawing/2014/main" id="{2E53FF83-7328-4F80-BBC6-A9323372A1EC}"/>
                </a:ext>
              </a:extLst>
            </p:cNvPr>
            <p:cNvCxnSpPr>
              <a:cxnSpLocks/>
            </p:cNvCxnSpPr>
            <p:nvPr/>
          </p:nvCxnSpPr>
          <p:spPr>
            <a:xfrm>
              <a:off x="11815035" y="1764955"/>
              <a:ext cx="0" cy="1299715"/>
            </a:xfrm>
            <a:prstGeom prst="line">
              <a:avLst/>
            </a:prstGeom>
            <a:ln w="25400" cap="rnd">
              <a:solidFill>
                <a:srgbClr val="1F4E79"/>
              </a:solidFill>
              <a:round/>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0D1C108D-A93E-4F62-A3BC-0D28FD01CE2A}"/>
                </a:ext>
              </a:extLst>
            </p:cNvPr>
            <p:cNvCxnSpPr>
              <a:cxnSpLocks/>
            </p:cNvCxnSpPr>
            <p:nvPr/>
          </p:nvCxnSpPr>
          <p:spPr>
            <a:xfrm flipH="1">
              <a:off x="11515519" y="3074194"/>
              <a:ext cx="299515" cy="642018"/>
            </a:xfrm>
            <a:prstGeom prst="line">
              <a:avLst/>
            </a:prstGeom>
            <a:ln w="25400" cap="rnd">
              <a:solidFill>
                <a:srgbClr val="1F4E79"/>
              </a:solidFill>
              <a:round/>
            </a:ln>
          </p:spPr>
          <p:style>
            <a:lnRef idx="1">
              <a:schemeClr val="accent1"/>
            </a:lnRef>
            <a:fillRef idx="0">
              <a:schemeClr val="accent1"/>
            </a:fillRef>
            <a:effectRef idx="0">
              <a:schemeClr val="accent1"/>
            </a:effectRef>
            <a:fontRef idx="minor">
              <a:schemeClr val="tx1"/>
            </a:fontRef>
          </p:style>
        </p:cxnSp>
        <p:sp>
          <p:nvSpPr>
            <p:cNvPr id="98" name="橢圓 97">
              <a:extLst>
                <a:ext uri="{FF2B5EF4-FFF2-40B4-BE49-F238E27FC236}">
                  <a16:creationId xmlns:a16="http://schemas.microsoft.com/office/drawing/2014/main" id="{A531D134-C037-4F40-9364-9737AEFBD803}"/>
                </a:ext>
              </a:extLst>
            </p:cNvPr>
            <p:cNvSpPr>
              <a:spLocks noChangeAspect="1"/>
            </p:cNvSpPr>
            <p:nvPr/>
          </p:nvSpPr>
          <p:spPr>
            <a:xfrm>
              <a:off x="11751876" y="1648162"/>
              <a:ext cx="126317" cy="126317"/>
            </a:xfrm>
            <a:prstGeom prst="ellipse">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9" name="直線接點 98">
              <a:extLst>
                <a:ext uri="{FF2B5EF4-FFF2-40B4-BE49-F238E27FC236}">
                  <a16:creationId xmlns:a16="http://schemas.microsoft.com/office/drawing/2014/main" id="{F6BDF7F3-1457-4DAD-BEA6-17F0396224F9}"/>
                </a:ext>
              </a:extLst>
            </p:cNvPr>
            <p:cNvCxnSpPr>
              <a:cxnSpLocks/>
            </p:cNvCxnSpPr>
            <p:nvPr/>
          </p:nvCxnSpPr>
          <p:spPr>
            <a:xfrm>
              <a:off x="11929335" y="2307431"/>
              <a:ext cx="0" cy="783431"/>
            </a:xfrm>
            <a:prstGeom prst="line">
              <a:avLst/>
            </a:prstGeom>
            <a:ln w="25400" cap="rnd">
              <a:solidFill>
                <a:srgbClr val="1F4E79"/>
              </a:solidFill>
              <a:round/>
            </a:ln>
          </p:spPr>
          <p:style>
            <a:lnRef idx="1">
              <a:schemeClr val="accent1"/>
            </a:lnRef>
            <a:fillRef idx="0">
              <a:schemeClr val="accent1"/>
            </a:fillRef>
            <a:effectRef idx="0">
              <a:schemeClr val="accent1"/>
            </a:effectRef>
            <a:fontRef idx="minor">
              <a:schemeClr val="tx1"/>
            </a:fontRef>
          </p:style>
        </p:cxnSp>
        <p:sp>
          <p:nvSpPr>
            <p:cNvPr id="100" name="甜甜圈 23">
              <a:extLst>
                <a:ext uri="{FF2B5EF4-FFF2-40B4-BE49-F238E27FC236}">
                  <a16:creationId xmlns:a16="http://schemas.microsoft.com/office/drawing/2014/main" id="{C0F46BC1-EA8B-456C-9487-1526F0FBB3C4}"/>
                </a:ext>
              </a:extLst>
            </p:cNvPr>
            <p:cNvSpPr>
              <a:spLocks noChangeAspect="1"/>
            </p:cNvSpPr>
            <p:nvPr/>
          </p:nvSpPr>
          <p:spPr>
            <a:xfrm>
              <a:off x="11887836" y="2217029"/>
              <a:ext cx="84451" cy="84450"/>
            </a:xfrm>
            <a:prstGeom prst="donut">
              <a:avLst>
                <a:gd name="adj" fmla="val 8855"/>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01" name="矩形 100">
              <a:extLst>
                <a:ext uri="{FF2B5EF4-FFF2-40B4-BE49-F238E27FC236}">
                  <a16:creationId xmlns:a16="http://schemas.microsoft.com/office/drawing/2014/main" id="{CEDC450A-DA0C-4579-8D80-547069B4C18B}"/>
                </a:ext>
              </a:extLst>
            </p:cNvPr>
            <p:cNvSpPr>
              <a:spLocks noChangeAspect="1"/>
            </p:cNvSpPr>
            <p:nvPr/>
          </p:nvSpPr>
          <p:spPr>
            <a:xfrm>
              <a:off x="11703594" y="3721509"/>
              <a:ext cx="71822" cy="71822"/>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2" name="直線接點 101">
              <a:extLst>
                <a:ext uri="{FF2B5EF4-FFF2-40B4-BE49-F238E27FC236}">
                  <a16:creationId xmlns:a16="http://schemas.microsoft.com/office/drawing/2014/main" id="{52585CE5-8CBD-490D-8AA9-58D3648E0E66}"/>
                </a:ext>
              </a:extLst>
            </p:cNvPr>
            <p:cNvCxnSpPr>
              <a:cxnSpLocks/>
            </p:cNvCxnSpPr>
            <p:nvPr/>
          </p:nvCxnSpPr>
          <p:spPr>
            <a:xfrm flipH="1">
              <a:off x="11736875" y="3507580"/>
              <a:ext cx="2630" cy="213929"/>
            </a:xfrm>
            <a:prstGeom prst="line">
              <a:avLst/>
            </a:prstGeom>
            <a:ln w="25400" cap="rnd">
              <a:solidFill>
                <a:srgbClr val="1F4E79"/>
              </a:solidFill>
              <a:round/>
            </a:ln>
          </p:spPr>
          <p:style>
            <a:lnRef idx="1">
              <a:schemeClr val="accent1"/>
            </a:lnRef>
            <a:fillRef idx="0">
              <a:schemeClr val="accent1"/>
            </a:fillRef>
            <a:effectRef idx="0">
              <a:schemeClr val="accent1"/>
            </a:effectRef>
            <a:fontRef idx="minor">
              <a:schemeClr val="tx1"/>
            </a:fontRef>
          </p:style>
        </p:cxnSp>
        <p:cxnSp>
          <p:nvCxnSpPr>
            <p:cNvPr id="103" name="直線接點 102">
              <a:extLst>
                <a:ext uri="{FF2B5EF4-FFF2-40B4-BE49-F238E27FC236}">
                  <a16:creationId xmlns:a16="http://schemas.microsoft.com/office/drawing/2014/main" id="{A6B26F4A-70D1-4B07-9722-34BCC6E079AA}"/>
                </a:ext>
              </a:extLst>
            </p:cNvPr>
            <p:cNvCxnSpPr>
              <a:cxnSpLocks/>
            </p:cNvCxnSpPr>
            <p:nvPr/>
          </p:nvCxnSpPr>
          <p:spPr>
            <a:xfrm flipH="1">
              <a:off x="11739563" y="3098005"/>
              <a:ext cx="188118" cy="404813"/>
            </a:xfrm>
            <a:prstGeom prst="line">
              <a:avLst/>
            </a:prstGeom>
            <a:ln w="25400" cap="rnd">
              <a:solidFill>
                <a:srgbClr val="1F4E79"/>
              </a:solidFill>
              <a:round/>
            </a:ln>
          </p:spPr>
          <p:style>
            <a:lnRef idx="1">
              <a:schemeClr val="accent1"/>
            </a:lnRef>
            <a:fillRef idx="0">
              <a:schemeClr val="accent1"/>
            </a:fillRef>
            <a:effectRef idx="0">
              <a:schemeClr val="accent1"/>
            </a:effectRef>
            <a:fontRef idx="minor">
              <a:schemeClr val="tx1"/>
            </a:fontRef>
          </p:style>
        </p:cxnSp>
        <p:cxnSp>
          <p:nvCxnSpPr>
            <p:cNvPr id="104" name="直線接點 103">
              <a:extLst>
                <a:ext uri="{FF2B5EF4-FFF2-40B4-BE49-F238E27FC236}">
                  <a16:creationId xmlns:a16="http://schemas.microsoft.com/office/drawing/2014/main" id="{83249C0F-7B83-4BD4-B462-9D83A7415AEB}"/>
                </a:ext>
              </a:extLst>
            </p:cNvPr>
            <p:cNvCxnSpPr>
              <a:cxnSpLocks/>
            </p:cNvCxnSpPr>
            <p:nvPr/>
          </p:nvCxnSpPr>
          <p:spPr>
            <a:xfrm>
              <a:off x="11590564" y="3568956"/>
              <a:ext cx="0" cy="1491200"/>
            </a:xfrm>
            <a:prstGeom prst="line">
              <a:avLst/>
            </a:prstGeom>
            <a:ln w="25400" cap="rnd">
              <a:solidFill>
                <a:srgbClr val="1F4E79"/>
              </a:solidFill>
              <a:round/>
            </a:ln>
          </p:spPr>
          <p:style>
            <a:lnRef idx="1">
              <a:schemeClr val="accent1"/>
            </a:lnRef>
            <a:fillRef idx="0">
              <a:schemeClr val="accent1"/>
            </a:fillRef>
            <a:effectRef idx="0">
              <a:schemeClr val="accent1"/>
            </a:effectRef>
            <a:fontRef idx="minor">
              <a:schemeClr val="tx1"/>
            </a:fontRef>
          </p:style>
        </p:cxnSp>
        <p:cxnSp>
          <p:nvCxnSpPr>
            <p:cNvPr id="105" name="直線接點 104">
              <a:extLst>
                <a:ext uri="{FF2B5EF4-FFF2-40B4-BE49-F238E27FC236}">
                  <a16:creationId xmlns:a16="http://schemas.microsoft.com/office/drawing/2014/main" id="{88B73D91-8699-4809-B1CB-CDDB9A61472F}"/>
                </a:ext>
              </a:extLst>
            </p:cNvPr>
            <p:cNvCxnSpPr>
              <a:cxnSpLocks/>
            </p:cNvCxnSpPr>
            <p:nvPr/>
          </p:nvCxnSpPr>
          <p:spPr>
            <a:xfrm flipH="1" flipV="1">
              <a:off x="11590191" y="5060156"/>
              <a:ext cx="185225" cy="300038"/>
            </a:xfrm>
            <a:prstGeom prst="line">
              <a:avLst/>
            </a:prstGeom>
            <a:ln w="25400" cap="rnd">
              <a:solidFill>
                <a:srgbClr val="1F4E79"/>
              </a:solidFill>
              <a:round/>
            </a:ln>
          </p:spPr>
          <p:style>
            <a:lnRef idx="1">
              <a:schemeClr val="accent1"/>
            </a:lnRef>
            <a:fillRef idx="0">
              <a:schemeClr val="accent1"/>
            </a:fillRef>
            <a:effectRef idx="0">
              <a:schemeClr val="accent1"/>
            </a:effectRef>
            <a:fontRef idx="minor">
              <a:schemeClr val="tx1"/>
            </a:fontRef>
          </p:style>
        </p:cxnSp>
        <p:cxnSp>
          <p:nvCxnSpPr>
            <p:cNvPr id="106" name="直線接點 105">
              <a:extLst>
                <a:ext uri="{FF2B5EF4-FFF2-40B4-BE49-F238E27FC236}">
                  <a16:creationId xmlns:a16="http://schemas.microsoft.com/office/drawing/2014/main" id="{B8282BE9-A28D-43D3-A62A-7BD0F6E1DBB3}"/>
                </a:ext>
              </a:extLst>
            </p:cNvPr>
            <p:cNvCxnSpPr>
              <a:cxnSpLocks/>
              <a:endCxn id="107" idx="0"/>
            </p:cNvCxnSpPr>
            <p:nvPr/>
          </p:nvCxnSpPr>
          <p:spPr>
            <a:xfrm flipH="1">
              <a:off x="11775190" y="5363369"/>
              <a:ext cx="226" cy="483393"/>
            </a:xfrm>
            <a:prstGeom prst="line">
              <a:avLst/>
            </a:prstGeom>
            <a:ln w="25400" cap="rnd">
              <a:solidFill>
                <a:srgbClr val="1F4E79"/>
              </a:solidFill>
              <a:round/>
            </a:ln>
          </p:spPr>
          <p:style>
            <a:lnRef idx="1">
              <a:schemeClr val="accent1"/>
            </a:lnRef>
            <a:fillRef idx="0">
              <a:schemeClr val="accent1"/>
            </a:fillRef>
            <a:effectRef idx="0">
              <a:schemeClr val="accent1"/>
            </a:effectRef>
            <a:fontRef idx="minor">
              <a:schemeClr val="tx1"/>
            </a:fontRef>
          </p:style>
        </p:cxnSp>
        <p:sp>
          <p:nvSpPr>
            <p:cNvPr id="107" name="甜甜圈 23">
              <a:extLst>
                <a:ext uri="{FF2B5EF4-FFF2-40B4-BE49-F238E27FC236}">
                  <a16:creationId xmlns:a16="http://schemas.microsoft.com/office/drawing/2014/main" id="{D97A8710-92BC-4708-964A-752D6617CD6C}"/>
                </a:ext>
              </a:extLst>
            </p:cNvPr>
            <p:cNvSpPr>
              <a:spLocks noChangeAspect="1"/>
            </p:cNvSpPr>
            <p:nvPr/>
          </p:nvSpPr>
          <p:spPr>
            <a:xfrm>
              <a:off x="11732964" y="5846762"/>
              <a:ext cx="84451" cy="84450"/>
            </a:xfrm>
            <a:prstGeom prst="donut">
              <a:avLst>
                <a:gd name="adj" fmla="val 11676"/>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cxnSp>
          <p:nvCxnSpPr>
            <p:cNvPr id="108" name="直線接點 107">
              <a:extLst>
                <a:ext uri="{FF2B5EF4-FFF2-40B4-BE49-F238E27FC236}">
                  <a16:creationId xmlns:a16="http://schemas.microsoft.com/office/drawing/2014/main" id="{E3BF33E2-08FE-46B9-9888-AE008D93A29F}"/>
                </a:ext>
              </a:extLst>
            </p:cNvPr>
            <p:cNvCxnSpPr>
              <a:cxnSpLocks/>
            </p:cNvCxnSpPr>
            <p:nvPr/>
          </p:nvCxnSpPr>
          <p:spPr>
            <a:xfrm>
              <a:off x="11651213" y="5550694"/>
              <a:ext cx="0" cy="716803"/>
            </a:xfrm>
            <a:prstGeom prst="line">
              <a:avLst/>
            </a:prstGeom>
            <a:ln w="25400" cap="rnd">
              <a:solidFill>
                <a:srgbClr val="1F4E79"/>
              </a:solidFill>
              <a:round/>
            </a:ln>
          </p:spPr>
          <p:style>
            <a:lnRef idx="1">
              <a:schemeClr val="accent1"/>
            </a:lnRef>
            <a:fillRef idx="0">
              <a:schemeClr val="accent1"/>
            </a:fillRef>
            <a:effectRef idx="0">
              <a:schemeClr val="accent1"/>
            </a:effectRef>
            <a:fontRef idx="minor">
              <a:schemeClr val="tx1"/>
            </a:fontRef>
          </p:style>
        </p:cxnSp>
        <p:sp>
          <p:nvSpPr>
            <p:cNvPr id="109" name="矩形 108">
              <a:extLst>
                <a:ext uri="{FF2B5EF4-FFF2-40B4-BE49-F238E27FC236}">
                  <a16:creationId xmlns:a16="http://schemas.microsoft.com/office/drawing/2014/main" id="{24167F15-9D39-4223-9AD9-43D676811DBB}"/>
                </a:ext>
              </a:extLst>
            </p:cNvPr>
            <p:cNvSpPr>
              <a:spLocks noChangeAspect="1"/>
            </p:cNvSpPr>
            <p:nvPr/>
          </p:nvSpPr>
          <p:spPr>
            <a:xfrm>
              <a:off x="11618125" y="5478872"/>
              <a:ext cx="71822" cy="71822"/>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0" name="直線接點 109">
              <a:extLst>
                <a:ext uri="{FF2B5EF4-FFF2-40B4-BE49-F238E27FC236}">
                  <a16:creationId xmlns:a16="http://schemas.microsoft.com/office/drawing/2014/main" id="{19F6E518-94EB-455B-B453-444E032A8969}"/>
                </a:ext>
              </a:extLst>
            </p:cNvPr>
            <p:cNvCxnSpPr>
              <a:cxnSpLocks/>
            </p:cNvCxnSpPr>
            <p:nvPr/>
          </p:nvCxnSpPr>
          <p:spPr>
            <a:xfrm flipH="1">
              <a:off x="12065636" y="3306825"/>
              <a:ext cx="172178" cy="359031"/>
            </a:xfrm>
            <a:prstGeom prst="line">
              <a:avLst/>
            </a:prstGeom>
            <a:ln w="25400" cap="rnd">
              <a:solidFill>
                <a:srgbClr val="1F4E79"/>
              </a:solidFill>
              <a:round/>
            </a:ln>
          </p:spPr>
          <p:style>
            <a:lnRef idx="1">
              <a:schemeClr val="accent1"/>
            </a:lnRef>
            <a:fillRef idx="0">
              <a:schemeClr val="accent1"/>
            </a:fillRef>
            <a:effectRef idx="0">
              <a:schemeClr val="accent1"/>
            </a:effectRef>
            <a:fontRef idx="minor">
              <a:schemeClr val="tx1"/>
            </a:fontRef>
          </p:style>
        </p:cxnSp>
        <p:cxnSp>
          <p:nvCxnSpPr>
            <p:cNvPr id="111" name="直線接點 110">
              <a:extLst>
                <a:ext uri="{FF2B5EF4-FFF2-40B4-BE49-F238E27FC236}">
                  <a16:creationId xmlns:a16="http://schemas.microsoft.com/office/drawing/2014/main" id="{E3ABA401-A573-4050-BD74-073122B6A050}"/>
                </a:ext>
              </a:extLst>
            </p:cNvPr>
            <p:cNvCxnSpPr>
              <a:cxnSpLocks/>
            </p:cNvCxnSpPr>
            <p:nvPr/>
          </p:nvCxnSpPr>
          <p:spPr>
            <a:xfrm flipH="1" flipV="1">
              <a:off x="12010867" y="2726532"/>
              <a:ext cx="226947" cy="402433"/>
            </a:xfrm>
            <a:prstGeom prst="line">
              <a:avLst/>
            </a:prstGeom>
            <a:ln w="25400" cap="rnd">
              <a:solidFill>
                <a:srgbClr val="1F4E79"/>
              </a:solidFill>
              <a:round/>
            </a:ln>
          </p:spPr>
          <p:style>
            <a:lnRef idx="1">
              <a:schemeClr val="accent1"/>
            </a:lnRef>
            <a:fillRef idx="0">
              <a:schemeClr val="accent1"/>
            </a:fillRef>
            <a:effectRef idx="0">
              <a:schemeClr val="accent1"/>
            </a:effectRef>
            <a:fontRef idx="minor">
              <a:schemeClr val="tx1"/>
            </a:fontRef>
          </p:style>
        </p:cxnSp>
        <p:cxnSp>
          <p:nvCxnSpPr>
            <p:cNvPr id="112" name="直線接點 111">
              <a:extLst>
                <a:ext uri="{FF2B5EF4-FFF2-40B4-BE49-F238E27FC236}">
                  <a16:creationId xmlns:a16="http://schemas.microsoft.com/office/drawing/2014/main" id="{48B7606E-9FF5-47F1-984E-E1356CCAB921}"/>
                </a:ext>
              </a:extLst>
            </p:cNvPr>
            <p:cNvCxnSpPr>
              <a:cxnSpLocks/>
            </p:cNvCxnSpPr>
            <p:nvPr/>
          </p:nvCxnSpPr>
          <p:spPr>
            <a:xfrm>
              <a:off x="12010867" y="2540795"/>
              <a:ext cx="0" cy="185737"/>
            </a:xfrm>
            <a:prstGeom prst="line">
              <a:avLst/>
            </a:prstGeom>
            <a:ln w="25400" cap="rnd">
              <a:solidFill>
                <a:srgbClr val="1F4E79"/>
              </a:solidFill>
              <a:round/>
            </a:ln>
          </p:spPr>
          <p:style>
            <a:lnRef idx="1">
              <a:schemeClr val="accent1"/>
            </a:lnRef>
            <a:fillRef idx="0">
              <a:schemeClr val="accent1"/>
            </a:fillRef>
            <a:effectRef idx="0">
              <a:schemeClr val="accent1"/>
            </a:effectRef>
            <a:fontRef idx="minor">
              <a:schemeClr val="tx1"/>
            </a:fontRef>
          </p:style>
        </p:cxnSp>
        <p:cxnSp>
          <p:nvCxnSpPr>
            <p:cNvPr id="113" name="直線接點 112">
              <a:extLst>
                <a:ext uri="{FF2B5EF4-FFF2-40B4-BE49-F238E27FC236}">
                  <a16:creationId xmlns:a16="http://schemas.microsoft.com/office/drawing/2014/main" id="{45413B6B-110B-472E-86D6-2C4848C22E63}"/>
                </a:ext>
              </a:extLst>
            </p:cNvPr>
            <p:cNvCxnSpPr>
              <a:cxnSpLocks/>
            </p:cNvCxnSpPr>
            <p:nvPr/>
          </p:nvCxnSpPr>
          <p:spPr>
            <a:xfrm flipH="1" flipV="1">
              <a:off x="11930164" y="2400301"/>
              <a:ext cx="80861" cy="135730"/>
            </a:xfrm>
            <a:prstGeom prst="line">
              <a:avLst/>
            </a:prstGeom>
            <a:ln w="25400" cap="rnd">
              <a:solidFill>
                <a:srgbClr val="1F4E79"/>
              </a:solidFill>
              <a:round/>
            </a:ln>
          </p:spPr>
          <p:style>
            <a:lnRef idx="1">
              <a:schemeClr val="accent1"/>
            </a:lnRef>
            <a:fillRef idx="0">
              <a:schemeClr val="accent1"/>
            </a:fillRef>
            <a:effectRef idx="0">
              <a:schemeClr val="accent1"/>
            </a:effectRef>
            <a:fontRef idx="minor">
              <a:schemeClr val="tx1"/>
            </a:fontRef>
          </p:style>
        </p:cxnSp>
        <p:cxnSp>
          <p:nvCxnSpPr>
            <p:cNvPr id="114" name="直線接點 113">
              <a:extLst>
                <a:ext uri="{FF2B5EF4-FFF2-40B4-BE49-F238E27FC236}">
                  <a16:creationId xmlns:a16="http://schemas.microsoft.com/office/drawing/2014/main" id="{4F10F60C-9986-42C0-BE67-E9590236F837}"/>
                </a:ext>
              </a:extLst>
            </p:cNvPr>
            <p:cNvCxnSpPr>
              <a:cxnSpLocks/>
            </p:cNvCxnSpPr>
            <p:nvPr/>
          </p:nvCxnSpPr>
          <p:spPr>
            <a:xfrm>
              <a:off x="12065636" y="3664551"/>
              <a:ext cx="0" cy="674087"/>
            </a:xfrm>
            <a:prstGeom prst="line">
              <a:avLst/>
            </a:prstGeom>
            <a:ln w="25400" cap="rnd">
              <a:solidFill>
                <a:srgbClr val="1F4E79"/>
              </a:solidFill>
              <a:round/>
            </a:ln>
          </p:spPr>
          <p:style>
            <a:lnRef idx="1">
              <a:schemeClr val="accent1"/>
            </a:lnRef>
            <a:fillRef idx="0">
              <a:schemeClr val="accent1"/>
            </a:fillRef>
            <a:effectRef idx="0">
              <a:schemeClr val="accent1"/>
            </a:effectRef>
            <a:fontRef idx="minor">
              <a:schemeClr val="tx1"/>
            </a:fontRef>
          </p:style>
        </p:cxnSp>
        <p:cxnSp>
          <p:nvCxnSpPr>
            <p:cNvPr id="115" name="直線接點 114">
              <a:extLst>
                <a:ext uri="{FF2B5EF4-FFF2-40B4-BE49-F238E27FC236}">
                  <a16:creationId xmlns:a16="http://schemas.microsoft.com/office/drawing/2014/main" id="{8CC32E26-B577-4D4F-82A3-6EBB804A54D4}"/>
                </a:ext>
              </a:extLst>
            </p:cNvPr>
            <p:cNvCxnSpPr>
              <a:cxnSpLocks/>
            </p:cNvCxnSpPr>
            <p:nvPr/>
          </p:nvCxnSpPr>
          <p:spPr>
            <a:xfrm>
              <a:off x="12126721" y="2397919"/>
              <a:ext cx="0" cy="341708"/>
            </a:xfrm>
            <a:prstGeom prst="line">
              <a:avLst/>
            </a:prstGeom>
            <a:ln w="25400" cap="rnd">
              <a:solidFill>
                <a:srgbClr val="1F4E79"/>
              </a:solidFill>
              <a:round/>
            </a:ln>
          </p:spPr>
          <p:style>
            <a:lnRef idx="1">
              <a:schemeClr val="accent1"/>
            </a:lnRef>
            <a:fillRef idx="0">
              <a:schemeClr val="accent1"/>
            </a:fillRef>
            <a:effectRef idx="0">
              <a:schemeClr val="accent1"/>
            </a:effectRef>
            <a:fontRef idx="minor">
              <a:schemeClr val="tx1"/>
            </a:fontRef>
          </p:style>
        </p:cxnSp>
        <p:cxnSp>
          <p:nvCxnSpPr>
            <p:cNvPr id="116" name="直線接點 115">
              <a:extLst>
                <a:ext uri="{FF2B5EF4-FFF2-40B4-BE49-F238E27FC236}">
                  <a16:creationId xmlns:a16="http://schemas.microsoft.com/office/drawing/2014/main" id="{F7626E7E-16FB-45C2-9B3D-17BAB08DFD09}"/>
                </a:ext>
              </a:extLst>
            </p:cNvPr>
            <p:cNvCxnSpPr>
              <a:cxnSpLocks/>
            </p:cNvCxnSpPr>
            <p:nvPr/>
          </p:nvCxnSpPr>
          <p:spPr>
            <a:xfrm>
              <a:off x="12043377" y="1915165"/>
              <a:ext cx="0" cy="341708"/>
            </a:xfrm>
            <a:prstGeom prst="line">
              <a:avLst/>
            </a:prstGeom>
            <a:ln w="25400" cap="rnd">
              <a:solidFill>
                <a:srgbClr val="1F4E79"/>
              </a:solidFill>
              <a:round/>
            </a:ln>
          </p:spPr>
          <p:style>
            <a:lnRef idx="1">
              <a:schemeClr val="accent1"/>
            </a:lnRef>
            <a:fillRef idx="0">
              <a:schemeClr val="accent1"/>
            </a:fillRef>
            <a:effectRef idx="0">
              <a:schemeClr val="accent1"/>
            </a:effectRef>
            <a:fontRef idx="minor">
              <a:schemeClr val="tx1"/>
            </a:fontRef>
          </p:style>
        </p:cxnSp>
        <p:sp>
          <p:nvSpPr>
            <p:cNvPr id="117" name="橢圓 116">
              <a:extLst>
                <a:ext uri="{FF2B5EF4-FFF2-40B4-BE49-F238E27FC236}">
                  <a16:creationId xmlns:a16="http://schemas.microsoft.com/office/drawing/2014/main" id="{00D4FC59-A32E-4533-9A13-D2DE283D7330}"/>
                </a:ext>
              </a:extLst>
            </p:cNvPr>
            <p:cNvSpPr>
              <a:spLocks noChangeAspect="1"/>
            </p:cNvSpPr>
            <p:nvPr/>
          </p:nvSpPr>
          <p:spPr>
            <a:xfrm>
              <a:off x="12011399" y="1864715"/>
              <a:ext cx="63957" cy="63957"/>
            </a:xfrm>
            <a:prstGeom prst="ellipse">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8" name="直線接點 117">
              <a:extLst>
                <a:ext uri="{FF2B5EF4-FFF2-40B4-BE49-F238E27FC236}">
                  <a16:creationId xmlns:a16="http://schemas.microsoft.com/office/drawing/2014/main" id="{9CDCD5C8-66CF-4851-9DB9-2975B465EAF0}"/>
                </a:ext>
              </a:extLst>
            </p:cNvPr>
            <p:cNvCxnSpPr>
              <a:cxnSpLocks/>
            </p:cNvCxnSpPr>
            <p:nvPr/>
          </p:nvCxnSpPr>
          <p:spPr>
            <a:xfrm flipH="1" flipV="1">
              <a:off x="12046780" y="2259254"/>
              <a:ext cx="80861" cy="135730"/>
            </a:xfrm>
            <a:prstGeom prst="line">
              <a:avLst/>
            </a:prstGeom>
            <a:ln w="25400" cap="rnd">
              <a:solidFill>
                <a:srgbClr val="1F4E79"/>
              </a:solidFill>
              <a:round/>
            </a:ln>
          </p:spPr>
          <p:style>
            <a:lnRef idx="1">
              <a:schemeClr val="accent1"/>
            </a:lnRef>
            <a:fillRef idx="0">
              <a:schemeClr val="accent1"/>
            </a:fillRef>
            <a:effectRef idx="0">
              <a:schemeClr val="accent1"/>
            </a:effectRef>
            <a:fontRef idx="minor">
              <a:schemeClr val="tx1"/>
            </a:fontRef>
          </p:style>
        </p:cxnSp>
        <p:sp>
          <p:nvSpPr>
            <p:cNvPr id="119" name="橢圓 118">
              <a:extLst>
                <a:ext uri="{FF2B5EF4-FFF2-40B4-BE49-F238E27FC236}">
                  <a16:creationId xmlns:a16="http://schemas.microsoft.com/office/drawing/2014/main" id="{A1016520-4A3C-4F09-AEBE-1FB7210BD032}"/>
                </a:ext>
              </a:extLst>
            </p:cNvPr>
            <p:cNvSpPr>
              <a:spLocks noChangeAspect="1"/>
            </p:cNvSpPr>
            <p:nvPr/>
          </p:nvSpPr>
          <p:spPr>
            <a:xfrm>
              <a:off x="12097124" y="2736252"/>
              <a:ext cx="63957" cy="63957"/>
            </a:xfrm>
            <a:prstGeom prst="ellipse">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 name="橢圓 119">
              <a:extLst>
                <a:ext uri="{FF2B5EF4-FFF2-40B4-BE49-F238E27FC236}">
                  <a16:creationId xmlns:a16="http://schemas.microsoft.com/office/drawing/2014/main" id="{28364618-6FAA-481F-AB11-645A1C0470A3}"/>
                </a:ext>
              </a:extLst>
            </p:cNvPr>
            <p:cNvSpPr>
              <a:spLocks noChangeAspect="1"/>
            </p:cNvSpPr>
            <p:nvPr/>
          </p:nvSpPr>
          <p:spPr>
            <a:xfrm>
              <a:off x="12036234" y="4335068"/>
              <a:ext cx="63957" cy="63957"/>
            </a:xfrm>
            <a:prstGeom prst="ellipse">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1" name="直線接點 120">
              <a:extLst>
                <a:ext uri="{FF2B5EF4-FFF2-40B4-BE49-F238E27FC236}">
                  <a16:creationId xmlns:a16="http://schemas.microsoft.com/office/drawing/2014/main" id="{5CBD3A54-01B5-4966-AC2C-9D47932847E5}"/>
                </a:ext>
              </a:extLst>
            </p:cNvPr>
            <p:cNvCxnSpPr>
              <a:cxnSpLocks/>
            </p:cNvCxnSpPr>
            <p:nvPr/>
          </p:nvCxnSpPr>
          <p:spPr>
            <a:xfrm flipH="1">
              <a:off x="11911187" y="3477821"/>
              <a:ext cx="87284" cy="188116"/>
            </a:xfrm>
            <a:prstGeom prst="line">
              <a:avLst/>
            </a:prstGeom>
            <a:ln w="25400" cap="rnd">
              <a:solidFill>
                <a:srgbClr val="1F4E79"/>
              </a:solidFill>
              <a:round/>
            </a:ln>
          </p:spPr>
          <p:style>
            <a:lnRef idx="1">
              <a:schemeClr val="accent1"/>
            </a:lnRef>
            <a:fillRef idx="0">
              <a:schemeClr val="accent1"/>
            </a:fillRef>
            <a:effectRef idx="0">
              <a:schemeClr val="accent1"/>
            </a:effectRef>
            <a:fontRef idx="minor">
              <a:schemeClr val="tx1"/>
            </a:fontRef>
          </p:style>
        </p:cxnSp>
        <p:cxnSp>
          <p:nvCxnSpPr>
            <p:cNvPr id="122" name="直線接點 121">
              <a:extLst>
                <a:ext uri="{FF2B5EF4-FFF2-40B4-BE49-F238E27FC236}">
                  <a16:creationId xmlns:a16="http://schemas.microsoft.com/office/drawing/2014/main" id="{16E50F70-F42C-4D41-B09E-74EC2CAD2B01}"/>
                </a:ext>
              </a:extLst>
            </p:cNvPr>
            <p:cNvCxnSpPr>
              <a:cxnSpLocks/>
            </p:cNvCxnSpPr>
            <p:nvPr/>
          </p:nvCxnSpPr>
          <p:spPr>
            <a:xfrm>
              <a:off x="11910855" y="3673080"/>
              <a:ext cx="0" cy="1206101"/>
            </a:xfrm>
            <a:prstGeom prst="line">
              <a:avLst/>
            </a:prstGeom>
            <a:ln w="25400" cap="rnd">
              <a:solidFill>
                <a:srgbClr val="1F4E79"/>
              </a:solidFill>
              <a:round/>
            </a:ln>
          </p:spPr>
          <p:style>
            <a:lnRef idx="1">
              <a:schemeClr val="accent1"/>
            </a:lnRef>
            <a:fillRef idx="0">
              <a:schemeClr val="accent1"/>
            </a:fillRef>
            <a:effectRef idx="0">
              <a:schemeClr val="accent1"/>
            </a:effectRef>
            <a:fontRef idx="minor">
              <a:schemeClr val="tx1"/>
            </a:fontRef>
          </p:style>
        </p:cxnSp>
        <p:cxnSp>
          <p:nvCxnSpPr>
            <p:cNvPr id="123" name="直線接點 122">
              <a:extLst>
                <a:ext uri="{FF2B5EF4-FFF2-40B4-BE49-F238E27FC236}">
                  <a16:creationId xmlns:a16="http://schemas.microsoft.com/office/drawing/2014/main" id="{705A115A-F8B3-46EF-B62C-C6C6E64F2D95}"/>
                </a:ext>
              </a:extLst>
            </p:cNvPr>
            <p:cNvCxnSpPr>
              <a:cxnSpLocks/>
            </p:cNvCxnSpPr>
            <p:nvPr/>
          </p:nvCxnSpPr>
          <p:spPr>
            <a:xfrm>
              <a:off x="12000358" y="3284941"/>
              <a:ext cx="0" cy="185737"/>
            </a:xfrm>
            <a:prstGeom prst="line">
              <a:avLst/>
            </a:prstGeom>
            <a:ln w="25400" cap="rnd">
              <a:solidFill>
                <a:srgbClr val="1F4E79"/>
              </a:solidFill>
              <a:round/>
            </a:ln>
          </p:spPr>
          <p:style>
            <a:lnRef idx="1">
              <a:schemeClr val="accent1"/>
            </a:lnRef>
            <a:fillRef idx="0">
              <a:schemeClr val="accent1"/>
            </a:fillRef>
            <a:effectRef idx="0">
              <a:schemeClr val="accent1"/>
            </a:effectRef>
            <a:fontRef idx="minor">
              <a:schemeClr val="tx1"/>
            </a:fontRef>
          </p:style>
        </p:cxnSp>
        <p:sp>
          <p:nvSpPr>
            <p:cNvPr id="124" name="橢圓 123">
              <a:extLst>
                <a:ext uri="{FF2B5EF4-FFF2-40B4-BE49-F238E27FC236}">
                  <a16:creationId xmlns:a16="http://schemas.microsoft.com/office/drawing/2014/main" id="{6C3633A6-5069-44AF-A904-B03B609CF289}"/>
                </a:ext>
              </a:extLst>
            </p:cNvPr>
            <p:cNvSpPr>
              <a:spLocks noChangeAspect="1"/>
            </p:cNvSpPr>
            <p:nvPr/>
          </p:nvSpPr>
          <p:spPr>
            <a:xfrm>
              <a:off x="11970594" y="3233648"/>
              <a:ext cx="63957" cy="63957"/>
            </a:xfrm>
            <a:prstGeom prst="ellipse">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 name="甜甜圈 23">
              <a:extLst>
                <a:ext uri="{FF2B5EF4-FFF2-40B4-BE49-F238E27FC236}">
                  <a16:creationId xmlns:a16="http://schemas.microsoft.com/office/drawing/2014/main" id="{38CA429E-D576-4C4A-8EEF-8469DE5929FD}"/>
                </a:ext>
              </a:extLst>
            </p:cNvPr>
            <p:cNvSpPr>
              <a:spLocks noChangeAspect="1"/>
            </p:cNvSpPr>
            <p:nvPr/>
          </p:nvSpPr>
          <p:spPr>
            <a:xfrm>
              <a:off x="11875141" y="4886324"/>
              <a:ext cx="71440" cy="71439"/>
            </a:xfrm>
            <a:prstGeom prst="donut">
              <a:avLst>
                <a:gd name="adj" fmla="val 11676"/>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cxnSp>
          <p:nvCxnSpPr>
            <p:cNvPr id="126" name="直線接點 125">
              <a:extLst>
                <a:ext uri="{FF2B5EF4-FFF2-40B4-BE49-F238E27FC236}">
                  <a16:creationId xmlns:a16="http://schemas.microsoft.com/office/drawing/2014/main" id="{41656496-F326-433C-B89F-67A07AEFDCC7}"/>
                </a:ext>
              </a:extLst>
            </p:cNvPr>
            <p:cNvCxnSpPr>
              <a:cxnSpLocks/>
            </p:cNvCxnSpPr>
            <p:nvPr/>
          </p:nvCxnSpPr>
          <p:spPr>
            <a:xfrm flipH="1">
              <a:off x="11747036" y="3914153"/>
              <a:ext cx="161181" cy="305422"/>
            </a:xfrm>
            <a:prstGeom prst="line">
              <a:avLst/>
            </a:prstGeom>
            <a:ln w="25400" cap="rnd">
              <a:solidFill>
                <a:srgbClr val="1F4E79"/>
              </a:solidFill>
              <a:round/>
            </a:ln>
          </p:spPr>
          <p:style>
            <a:lnRef idx="1">
              <a:schemeClr val="accent1"/>
            </a:lnRef>
            <a:fillRef idx="0">
              <a:schemeClr val="accent1"/>
            </a:fillRef>
            <a:effectRef idx="0">
              <a:schemeClr val="accent1"/>
            </a:effectRef>
            <a:fontRef idx="minor">
              <a:schemeClr val="tx1"/>
            </a:fontRef>
          </p:style>
        </p:cxnSp>
        <p:cxnSp>
          <p:nvCxnSpPr>
            <p:cNvPr id="127" name="直線接點 126">
              <a:extLst>
                <a:ext uri="{FF2B5EF4-FFF2-40B4-BE49-F238E27FC236}">
                  <a16:creationId xmlns:a16="http://schemas.microsoft.com/office/drawing/2014/main" id="{5E16FD17-8D75-4E37-9406-3D1A6B17E238}"/>
                </a:ext>
              </a:extLst>
            </p:cNvPr>
            <p:cNvCxnSpPr>
              <a:cxnSpLocks/>
            </p:cNvCxnSpPr>
            <p:nvPr/>
          </p:nvCxnSpPr>
          <p:spPr>
            <a:xfrm>
              <a:off x="11747036" y="4219575"/>
              <a:ext cx="0" cy="857250"/>
            </a:xfrm>
            <a:prstGeom prst="line">
              <a:avLst/>
            </a:prstGeom>
            <a:ln w="25400" cap="rnd">
              <a:solidFill>
                <a:srgbClr val="1F4E79"/>
              </a:solidFill>
              <a:round/>
            </a:ln>
          </p:spPr>
          <p:style>
            <a:lnRef idx="1">
              <a:schemeClr val="accent1"/>
            </a:lnRef>
            <a:fillRef idx="0">
              <a:schemeClr val="accent1"/>
            </a:fillRef>
            <a:effectRef idx="0">
              <a:schemeClr val="accent1"/>
            </a:effectRef>
            <a:fontRef idx="minor">
              <a:schemeClr val="tx1"/>
            </a:fontRef>
          </p:style>
        </p:cxnSp>
        <p:sp>
          <p:nvSpPr>
            <p:cNvPr id="128" name="矩形 127">
              <a:extLst>
                <a:ext uri="{FF2B5EF4-FFF2-40B4-BE49-F238E27FC236}">
                  <a16:creationId xmlns:a16="http://schemas.microsoft.com/office/drawing/2014/main" id="{CCDB922C-83FB-4C6D-97C2-AA11620BB92C}"/>
                </a:ext>
              </a:extLst>
            </p:cNvPr>
            <p:cNvSpPr>
              <a:spLocks noChangeAspect="1"/>
            </p:cNvSpPr>
            <p:nvPr/>
          </p:nvSpPr>
          <p:spPr>
            <a:xfrm>
              <a:off x="11713506" y="5081587"/>
              <a:ext cx="71822" cy="71822"/>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9" name="直線接點 128">
              <a:extLst>
                <a:ext uri="{FF2B5EF4-FFF2-40B4-BE49-F238E27FC236}">
                  <a16:creationId xmlns:a16="http://schemas.microsoft.com/office/drawing/2014/main" id="{A4A9C116-8B04-45C4-8D87-4160368A6927}"/>
                </a:ext>
              </a:extLst>
            </p:cNvPr>
            <p:cNvCxnSpPr>
              <a:cxnSpLocks/>
            </p:cNvCxnSpPr>
            <p:nvPr/>
          </p:nvCxnSpPr>
          <p:spPr>
            <a:xfrm>
              <a:off x="11908217" y="5610225"/>
              <a:ext cx="0" cy="725897"/>
            </a:xfrm>
            <a:prstGeom prst="line">
              <a:avLst/>
            </a:prstGeom>
            <a:ln w="25400" cap="rnd">
              <a:solidFill>
                <a:srgbClr val="1F4E79"/>
              </a:solidFill>
              <a:round/>
            </a:ln>
          </p:spPr>
          <p:style>
            <a:lnRef idx="1">
              <a:schemeClr val="accent1"/>
            </a:lnRef>
            <a:fillRef idx="0">
              <a:schemeClr val="accent1"/>
            </a:fillRef>
            <a:effectRef idx="0">
              <a:schemeClr val="accent1"/>
            </a:effectRef>
            <a:fontRef idx="minor">
              <a:schemeClr val="tx1"/>
            </a:fontRef>
          </p:style>
        </p:cxnSp>
        <p:cxnSp>
          <p:nvCxnSpPr>
            <p:cNvPr id="130" name="直線接點 129">
              <a:extLst>
                <a:ext uri="{FF2B5EF4-FFF2-40B4-BE49-F238E27FC236}">
                  <a16:creationId xmlns:a16="http://schemas.microsoft.com/office/drawing/2014/main" id="{D6FF9A1F-A0D2-4717-B3FF-CD7A166BA750}"/>
                </a:ext>
              </a:extLst>
            </p:cNvPr>
            <p:cNvCxnSpPr>
              <a:cxnSpLocks/>
            </p:cNvCxnSpPr>
            <p:nvPr/>
          </p:nvCxnSpPr>
          <p:spPr>
            <a:xfrm flipH="1">
              <a:off x="11908217" y="5297659"/>
              <a:ext cx="161181" cy="305422"/>
            </a:xfrm>
            <a:prstGeom prst="line">
              <a:avLst/>
            </a:prstGeom>
            <a:ln w="25400" cap="rnd">
              <a:solidFill>
                <a:srgbClr val="1F4E79"/>
              </a:solidFill>
              <a:round/>
            </a:ln>
          </p:spPr>
          <p:style>
            <a:lnRef idx="1">
              <a:schemeClr val="accent1"/>
            </a:lnRef>
            <a:fillRef idx="0">
              <a:schemeClr val="accent1"/>
            </a:fillRef>
            <a:effectRef idx="0">
              <a:schemeClr val="accent1"/>
            </a:effectRef>
            <a:fontRef idx="minor">
              <a:schemeClr val="tx1"/>
            </a:fontRef>
          </p:style>
        </p:cxnSp>
        <p:cxnSp>
          <p:nvCxnSpPr>
            <p:cNvPr id="131" name="直線接點 130">
              <a:extLst>
                <a:ext uri="{FF2B5EF4-FFF2-40B4-BE49-F238E27FC236}">
                  <a16:creationId xmlns:a16="http://schemas.microsoft.com/office/drawing/2014/main" id="{4CC53F57-4F6A-47DA-BD52-D6B07EDF288C}"/>
                </a:ext>
              </a:extLst>
            </p:cNvPr>
            <p:cNvCxnSpPr>
              <a:cxnSpLocks/>
            </p:cNvCxnSpPr>
            <p:nvPr/>
          </p:nvCxnSpPr>
          <p:spPr>
            <a:xfrm>
              <a:off x="12070419" y="4734397"/>
              <a:ext cx="0" cy="558500"/>
            </a:xfrm>
            <a:prstGeom prst="line">
              <a:avLst/>
            </a:prstGeom>
            <a:ln w="25400" cap="rnd">
              <a:solidFill>
                <a:srgbClr val="1F4E79"/>
              </a:solidFill>
              <a:round/>
            </a:ln>
          </p:spPr>
          <p:style>
            <a:lnRef idx="1">
              <a:schemeClr val="accent1"/>
            </a:lnRef>
            <a:fillRef idx="0">
              <a:schemeClr val="accent1"/>
            </a:fillRef>
            <a:effectRef idx="0">
              <a:schemeClr val="accent1"/>
            </a:effectRef>
            <a:fontRef idx="minor">
              <a:schemeClr val="tx1"/>
            </a:fontRef>
          </p:style>
        </p:cxnSp>
        <p:cxnSp>
          <p:nvCxnSpPr>
            <p:cNvPr id="132" name="直線接點 131">
              <a:extLst>
                <a:ext uri="{FF2B5EF4-FFF2-40B4-BE49-F238E27FC236}">
                  <a16:creationId xmlns:a16="http://schemas.microsoft.com/office/drawing/2014/main" id="{1BCB3255-B487-40E0-8DB0-1BF424A0BBB0}"/>
                </a:ext>
              </a:extLst>
            </p:cNvPr>
            <p:cNvCxnSpPr>
              <a:cxnSpLocks/>
            </p:cNvCxnSpPr>
            <p:nvPr/>
          </p:nvCxnSpPr>
          <p:spPr>
            <a:xfrm flipH="1">
              <a:off x="12070118" y="4419450"/>
              <a:ext cx="161181" cy="305422"/>
            </a:xfrm>
            <a:prstGeom prst="line">
              <a:avLst/>
            </a:prstGeom>
            <a:ln w="25400" cap="rnd">
              <a:solidFill>
                <a:srgbClr val="1F4E79"/>
              </a:solidFill>
              <a:round/>
            </a:ln>
          </p:spPr>
          <p:style>
            <a:lnRef idx="1">
              <a:schemeClr val="accent1"/>
            </a:lnRef>
            <a:fillRef idx="0">
              <a:schemeClr val="accent1"/>
            </a:fillRef>
            <a:effectRef idx="0">
              <a:schemeClr val="accent1"/>
            </a:effectRef>
            <a:fontRef idx="minor">
              <a:schemeClr val="tx1"/>
            </a:fontRef>
          </p:style>
        </p:cxnSp>
        <p:cxnSp>
          <p:nvCxnSpPr>
            <p:cNvPr id="133" name="直線接點 132">
              <a:extLst>
                <a:ext uri="{FF2B5EF4-FFF2-40B4-BE49-F238E27FC236}">
                  <a16:creationId xmlns:a16="http://schemas.microsoft.com/office/drawing/2014/main" id="{B43CA7B0-6AFA-4608-A963-0C64709D833F}"/>
                </a:ext>
              </a:extLst>
            </p:cNvPr>
            <p:cNvCxnSpPr>
              <a:cxnSpLocks/>
            </p:cNvCxnSpPr>
            <p:nvPr/>
          </p:nvCxnSpPr>
          <p:spPr>
            <a:xfrm>
              <a:off x="12060617" y="5762625"/>
              <a:ext cx="0" cy="725897"/>
            </a:xfrm>
            <a:prstGeom prst="line">
              <a:avLst/>
            </a:prstGeom>
            <a:ln w="25400" cap="rnd">
              <a:solidFill>
                <a:srgbClr val="1F4E79"/>
              </a:solidFill>
              <a:round/>
            </a:ln>
          </p:spPr>
          <p:style>
            <a:lnRef idx="1">
              <a:schemeClr val="accent1"/>
            </a:lnRef>
            <a:fillRef idx="0">
              <a:schemeClr val="accent1"/>
            </a:fillRef>
            <a:effectRef idx="0">
              <a:schemeClr val="accent1"/>
            </a:effectRef>
            <a:fontRef idx="minor">
              <a:schemeClr val="tx1"/>
            </a:fontRef>
          </p:style>
        </p:cxnSp>
        <p:cxnSp>
          <p:nvCxnSpPr>
            <p:cNvPr id="134" name="直線接點 133">
              <a:extLst>
                <a:ext uri="{FF2B5EF4-FFF2-40B4-BE49-F238E27FC236}">
                  <a16:creationId xmlns:a16="http://schemas.microsoft.com/office/drawing/2014/main" id="{07739FAB-88DC-4E06-A35E-EFE48E4387E6}"/>
                </a:ext>
              </a:extLst>
            </p:cNvPr>
            <p:cNvCxnSpPr>
              <a:cxnSpLocks/>
            </p:cNvCxnSpPr>
            <p:nvPr/>
          </p:nvCxnSpPr>
          <p:spPr>
            <a:xfrm flipH="1">
              <a:off x="12060617" y="5450059"/>
              <a:ext cx="161181" cy="305422"/>
            </a:xfrm>
            <a:prstGeom prst="line">
              <a:avLst/>
            </a:prstGeom>
            <a:ln w="25400" cap="rnd">
              <a:solidFill>
                <a:srgbClr val="1F4E79"/>
              </a:solidFill>
              <a:round/>
            </a:ln>
          </p:spPr>
          <p:style>
            <a:lnRef idx="1">
              <a:schemeClr val="accent1"/>
            </a:lnRef>
            <a:fillRef idx="0">
              <a:schemeClr val="accent1"/>
            </a:fillRef>
            <a:effectRef idx="0">
              <a:schemeClr val="accent1"/>
            </a:effectRef>
            <a:fontRef idx="minor">
              <a:schemeClr val="tx1"/>
            </a:fontRef>
          </p:style>
        </p:cxnSp>
        <p:sp>
          <p:nvSpPr>
            <p:cNvPr id="135" name="橢圓 134">
              <a:extLst>
                <a:ext uri="{FF2B5EF4-FFF2-40B4-BE49-F238E27FC236}">
                  <a16:creationId xmlns:a16="http://schemas.microsoft.com/office/drawing/2014/main" id="{221B3508-8567-495A-828F-86C8499B2292}"/>
                </a:ext>
              </a:extLst>
            </p:cNvPr>
            <p:cNvSpPr>
              <a:spLocks noChangeAspect="1"/>
            </p:cNvSpPr>
            <p:nvPr/>
          </p:nvSpPr>
          <p:spPr>
            <a:xfrm>
              <a:off x="11958256" y="4968839"/>
              <a:ext cx="63957" cy="63957"/>
            </a:xfrm>
            <a:prstGeom prst="ellipse">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 name="橢圓 135">
              <a:extLst>
                <a:ext uri="{FF2B5EF4-FFF2-40B4-BE49-F238E27FC236}">
                  <a16:creationId xmlns:a16="http://schemas.microsoft.com/office/drawing/2014/main" id="{1C8EE8E8-8131-4B42-ABD3-9AA6356A4E81}"/>
                </a:ext>
              </a:extLst>
            </p:cNvPr>
            <p:cNvSpPr>
              <a:spLocks noChangeAspect="1"/>
            </p:cNvSpPr>
            <p:nvPr/>
          </p:nvSpPr>
          <p:spPr>
            <a:xfrm>
              <a:off x="11828951" y="5453228"/>
              <a:ext cx="63957" cy="63957"/>
            </a:xfrm>
            <a:prstGeom prst="ellipse">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7" name="直線接點 136">
              <a:extLst>
                <a:ext uri="{FF2B5EF4-FFF2-40B4-BE49-F238E27FC236}">
                  <a16:creationId xmlns:a16="http://schemas.microsoft.com/office/drawing/2014/main" id="{8725CD73-5083-458A-B151-EB0623037716}"/>
                </a:ext>
              </a:extLst>
            </p:cNvPr>
            <p:cNvCxnSpPr>
              <a:cxnSpLocks/>
            </p:cNvCxnSpPr>
            <p:nvPr/>
          </p:nvCxnSpPr>
          <p:spPr>
            <a:xfrm>
              <a:off x="11988807" y="5000817"/>
              <a:ext cx="0" cy="126016"/>
            </a:xfrm>
            <a:prstGeom prst="line">
              <a:avLst/>
            </a:prstGeom>
            <a:ln w="25400" cap="rnd">
              <a:solidFill>
                <a:srgbClr val="1F4E79"/>
              </a:solidFill>
              <a:round/>
            </a:ln>
          </p:spPr>
          <p:style>
            <a:lnRef idx="1">
              <a:schemeClr val="accent1"/>
            </a:lnRef>
            <a:fillRef idx="0">
              <a:schemeClr val="accent1"/>
            </a:fillRef>
            <a:effectRef idx="0">
              <a:schemeClr val="accent1"/>
            </a:effectRef>
            <a:fontRef idx="minor">
              <a:schemeClr val="tx1"/>
            </a:fontRef>
          </p:style>
        </p:cxnSp>
        <p:cxnSp>
          <p:nvCxnSpPr>
            <p:cNvPr id="138" name="直線接點 137">
              <a:extLst>
                <a:ext uri="{FF2B5EF4-FFF2-40B4-BE49-F238E27FC236}">
                  <a16:creationId xmlns:a16="http://schemas.microsoft.com/office/drawing/2014/main" id="{B9E96C00-477E-4D7C-A04A-463DCA3C495A}"/>
                </a:ext>
              </a:extLst>
            </p:cNvPr>
            <p:cNvCxnSpPr>
              <a:cxnSpLocks/>
            </p:cNvCxnSpPr>
            <p:nvPr/>
          </p:nvCxnSpPr>
          <p:spPr>
            <a:xfrm>
              <a:off x="11860929" y="5372101"/>
              <a:ext cx="0" cy="123203"/>
            </a:xfrm>
            <a:prstGeom prst="line">
              <a:avLst/>
            </a:prstGeom>
            <a:ln w="25400" cap="rnd">
              <a:solidFill>
                <a:srgbClr val="1F4E79"/>
              </a:solidFill>
              <a:round/>
            </a:ln>
          </p:spPr>
          <p:style>
            <a:lnRef idx="1">
              <a:schemeClr val="accent1"/>
            </a:lnRef>
            <a:fillRef idx="0">
              <a:schemeClr val="accent1"/>
            </a:fillRef>
            <a:effectRef idx="0">
              <a:schemeClr val="accent1"/>
            </a:effectRef>
            <a:fontRef idx="minor">
              <a:schemeClr val="tx1"/>
            </a:fontRef>
          </p:style>
        </p:cxnSp>
        <p:cxnSp>
          <p:nvCxnSpPr>
            <p:cNvPr id="139" name="直線接點 138">
              <a:extLst>
                <a:ext uri="{FF2B5EF4-FFF2-40B4-BE49-F238E27FC236}">
                  <a16:creationId xmlns:a16="http://schemas.microsoft.com/office/drawing/2014/main" id="{8658EC34-1A9E-48AE-8D71-5A26265B3070}"/>
                </a:ext>
              </a:extLst>
            </p:cNvPr>
            <p:cNvCxnSpPr>
              <a:cxnSpLocks/>
            </p:cNvCxnSpPr>
            <p:nvPr/>
          </p:nvCxnSpPr>
          <p:spPr>
            <a:xfrm flipH="1">
              <a:off x="11860885" y="5133977"/>
              <a:ext cx="124418" cy="234069"/>
            </a:xfrm>
            <a:prstGeom prst="line">
              <a:avLst/>
            </a:prstGeom>
            <a:ln w="25400" cap="rnd">
              <a:solidFill>
                <a:srgbClr val="1F4E79"/>
              </a:solidFill>
              <a:round/>
            </a:ln>
          </p:spPr>
          <p:style>
            <a:lnRef idx="1">
              <a:schemeClr val="accent1"/>
            </a:lnRef>
            <a:fillRef idx="0">
              <a:schemeClr val="accent1"/>
            </a:fillRef>
            <a:effectRef idx="0">
              <a:schemeClr val="accent1"/>
            </a:effectRef>
            <a:fontRef idx="minor">
              <a:schemeClr val="tx1"/>
            </a:fontRef>
          </p:style>
        </p:cxnSp>
      </p:grpSp>
      <p:pic>
        <p:nvPicPr>
          <p:cNvPr id="45" name="圖片 44">
            <a:extLst>
              <a:ext uri="{FF2B5EF4-FFF2-40B4-BE49-F238E27FC236}">
                <a16:creationId xmlns:a16="http://schemas.microsoft.com/office/drawing/2014/main" id="{3BC6B1C9-6E1E-47B2-94C5-CCE17DB50429}"/>
              </a:ext>
            </a:extLst>
          </p:cNvPr>
          <p:cNvPicPr>
            <a:picLocks noChangeAspect="1"/>
          </p:cNvPicPr>
          <p:nvPr userDrawn="1"/>
        </p:nvPicPr>
        <p:blipFill rotWithShape="1">
          <a:blip r:embed="rId2"/>
          <a:srcRect r="4328" b="19774"/>
          <a:stretch/>
        </p:blipFill>
        <p:spPr>
          <a:xfrm>
            <a:off x="10031240" y="6183821"/>
            <a:ext cx="2200060" cy="742737"/>
          </a:xfrm>
          <a:prstGeom prst="rect">
            <a:avLst/>
          </a:prstGeom>
        </p:spPr>
      </p:pic>
      <p:sp>
        <p:nvSpPr>
          <p:cNvPr id="2" name="標題 1">
            <a:extLst>
              <a:ext uri="{FF2B5EF4-FFF2-40B4-BE49-F238E27FC236}">
                <a16:creationId xmlns:a16="http://schemas.microsoft.com/office/drawing/2014/main" id="{46D05909-E84F-4C42-8CE3-F19D4C4076F7}"/>
              </a:ext>
            </a:extLst>
          </p:cNvPr>
          <p:cNvSpPr>
            <a:spLocks noGrp="1"/>
          </p:cNvSpPr>
          <p:nvPr>
            <p:ph type="title"/>
          </p:nvPr>
        </p:nvSpPr>
        <p:spPr>
          <a:xfrm>
            <a:off x="1902252" y="147797"/>
            <a:ext cx="8387497" cy="854547"/>
          </a:xfrm>
        </p:spPr>
        <p:txBody>
          <a:bodyPr/>
          <a:lstStyle>
            <a:lvl1pPr algn="ctr">
              <a:defRPr b="1">
                <a:solidFill>
                  <a:schemeClr val="accent1">
                    <a:lumMod val="75000"/>
                  </a:schemeClr>
                </a:solidFill>
                <a:latin typeface="Times New Roman" panose="02020603050405020304" pitchFamily="18" charset="0"/>
                <a:cs typeface="Times New Roman" panose="02020603050405020304" pitchFamily="18" charset="0"/>
              </a:defRPr>
            </a:lvl1pPr>
          </a:lstStyle>
          <a:p>
            <a:r>
              <a:rPr lang="zh-TW" altLang="en-US"/>
              <a:t>按一下以編輯母片標題樣式</a:t>
            </a:r>
          </a:p>
        </p:txBody>
      </p:sp>
      <p:sp>
        <p:nvSpPr>
          <p:cNvPr id="4" name="日期版面配置區 3">
            <a:extLst>
              <a:ext uri="{FF2B5EF4-FFF2-40B4-BE49-F238E27FC236}">
                <a16:creationId xmlns:a16="http://schemas.microsoft.com/office/drawing/2014/main" id="{65A48E13-67A5-473F-9ED4-614D7E030CBD}"/>
              </a:ext>
            </a:extLst>
          </p:cNvPr>
          <p:cNvSpPr>
            <a:spLocks noGrp="1"/>
          </p:cNvSpPr>
          <p:nvPr>
            <p:ph type="dt" sz="half" idx="10"/>
          </p:nvPr>
        </p:nvSpPr>
        <p:spPr/>
        <p:txBody>
          <a:bodyPr/>
          <a:lstStyle/>
          <a:p>
            <a:fld id="{50C8A61A-C2B4-4A92-808A-A57B213F5DB2}" type="datetime1">
              <a:rPr lang="zh-TW" altLang="en-US" smtClean="0"/>
              <a:t>2023/2/22</a:t>
            </a:fld>
            <a:endParaRPr lang="zh-TW" altLang="en-US"/>
          </a:p>
        </p:txBody>
      </p:sp>
      <p:sp>
        <p:nvSpPr>
          <p:cNvPr id="5" name="頁尾版面配置區 4">
            <a:extLst>
              <a:ext uri="{FF2B5EF4-FFF2-40B4-BE49-F238E27FC236}">
                <a16:creationId xmlns:a16="http://schemas.microsoft.com/office/drawing/2014/main" id="{B5FBB873-BE03-4009-A724-B5F6640ADDB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9FEF940-8CB4-4BBF-B4A5-A435730C9883}"/>
              </a:ext>
            </a:extLst>
          </p:cNvPr>
          <p:cNvSpPr>
            <a:spLocks noGrp="1"/>
          </p:cNvSpPr>
          <p:nvPr>
            <p:ph type="sldNum" sz="quarter" idx="12"/>
          </p:nvPr>
        </p:nvSpPr>
        <p:spPr>
          <a:xfrm>
            <a:off x="9810099" y="6267497"/>
            <a:ext cx="957944" cy="365125"/>
          </a:xfrm>
        </p:spPr>
        <p:txBody>
          <a:bodyPr/>
          <a:lstStyle>
            <a:lvl1pPr>
              <a:defRPr sz="2000">
                <a:solidFill>
                  <a:schemeClr val="bg1"/>
                </a:solidFill>
                <a:latin typeface="Times New Roman" panose="02020603050405020304" pitchFamily="18" charset="0"/>
                <a:cs typeface="Times New Roman" panose="02020603050405020304" pitchFamily="18" charset="0"/>
              </a:defRPr>
            </a:lvl1pPr>
          </a:lstStyle>
          <a:p>
            <a:fld id="{D4C80C71-F41B-4EDE-BC55-3CCD11A38819}" type="slidenum">
              <a:rPr lang="zh-TW" altLang="en-US" smtClean="0"/>
              <a:pPr/>
              <a:t>‹#›</a:t>
            </a:fld>
            <a:endParaRPr lang="zh-TW" altLang="en-US" sz="2000"/>
          </a:p>
        </p:txBody>
      </p:sp>
      <p:pic>
        <p:nvPicPr>
          <p:cNvPr id="17" name="圖片 16">
            <a:extLst>
              <a:ext uri="{FF2B5EF4-FFF2-40B4-BE49-F238E27FC236}">
                <a16:creationId xmlns:a16="http://schemas.microsoft.com/office/drawing/2014/main" id="{4A149358-6BCD-4A95-B4B8-425F1C5D5F85}"/>
              </a:ext>
            </a:extLst>
          </p:cNvPr>
          <p:cNvPicPr>
            <a:picLocks noChangeAspect="1"/>
          </p:cNvPicPr>
          <p:nvPr userDrawn="1"/>
        </p:nvPicPr>
        <p:blipFill rotWithShape="1">
          <a:blip r:embed="rId3"/>
          <a:srcRect l="45382"/>
          <a:stretch/>
        </p:blipFill>
        <p:spPr>
          <a:xfrm>
            <a:off x="-71920" y="-94459"/>
            <a:ext cx="1346797" cy="1225042"/>
          </a:xfrm>
          <a:prstGeom prst="rect">
            <a:avLst/>
          </a:prstGeom>
        </p:spPr>
      </p:pic>
      <p:grpSp>
        <p:nvGrpSpPr>
          <p:cNvPr id="16" name="群組 15">
            <a:extLst>
              <a:ext uri="{FF2B5EF4-FFF2-40B4-BE49-F238E27FC236}">
                <a16:creationId xmlns:a16="http://schemas.microsoft.com/office/drawing/2014/main" id="{B6490D6A-F078-45B3-BB7B-5C3CAB1F6FAA}"/>
              </a:ext>
            </a:extLst>
          </p:cNvPr>
          <p:cNvGrpSpPr/>
          <p:nvPr userDrawn="1"/>
        </p:nvGrpSpPr>
        <p:grpSpPr>
          <a:xfrm>
            <a:off x="1104933" y="519467"/>
            <a:ext cx="10408066" cy="501448"/>
            <a:chOff x="1266825" y="705021"/>
            <a:chExt cx="10408066" cy="501448"/>
          </a:xfrm>
        </p:grpSpPr>
        <p:grpSp>
          <p:nvGrpSpPr>
            <p:cNvPr id="18" name="群組 17">
              <a:extLst>
                <a:ext uri="{FF2B5EF4-FFF2-40B4-BE49-F238E27FC236}">
                  <a16:creationId xmlns:a16="http://schemas.microsoft.com/office/drawing/2014/main" id="{0AC1DA7A-CF00-4D8E-ACB6-5E17E1923447}"/>
                </a:ext>
              </a:extLst>
            </p:cNvPr>
            <p:cNvGrpSpPr/>
            <p:nvPr/>
          </p:nvGrpSpPr>
          <p:grpSpPr>
            <a:xfrm>
              <a:off x="1266825" y="859630"/>
              <a:ext cx="9058275" cy="346839"/>
              <a:chOff x="1266825" y="904875"/>
              <a:chExt cx="9058275" cy="346839"/>
            </a:xfrm>
          </p:grpSpPr>
          <p:cxnSp>
            <p:nvCxnSpPr>
              <p:cNvPr id="22" name="直線接點 21">
                <a:extLst>
                  <a:ext uri="{FF2B5EF4-FFF2-40B4-BE49-F238E27FC236}">
                    <a16:creationId xmlns:a16="http://schemas.microsoft.com/office/drawing/2014/main" id="{77DA4A29-6607-4728-83B9-DB1423404820}"/>
                  </a:ext>
                </a:extLst>
              </p:cNvPr>
              <p:cNvCxnSpPr>
                <a:cxnSpLocks/>
              </p:cNvCxnSpPr>
              <p:nvPr/>
            </p:nvCxnSpPr>
            <p:spPr>
              <a:xfrm flipV="1">
                <a:off x="1647824" y="1241664"/>
                <a:ext cx="8677276" cy="10050"/>
              </a:xfrm>
              <a:prstGeom prst="line">
                <a:avLst/>
              </a:prstGeom>
              <a:ln w="25400" cap="rnd">
                <a:solidFill>
                  <a:srgbClr val="333F50"/>
                </a:solidFill>
                <a:round/>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C943D366-3394-46C4-8ED8-5837330E79F6}"/>
                  </a:ext>
                </a:extLst>
              </p:cNvPr>
              <p:cNvCxnSpPr>
                <a:cxnSpLocks/>
              </p:cNvCxnSpPr>
              <p:nvPr/>
            </p:nvCxnSpPr>
            <p:spPr>
              <a:xfrm>
                <a:off x="1266825" y="904875"/>
                <a:ext cx="371475" cy="342077"/>
              </a:xfrm>
              <a:prstGeom prst="line">
                <a:avLst/>
              </a:prstGeom>
              <a:ln w="25400" cap="rnd">
                <a:solidFill>
                  <a:srgbClr val="333F50"/>
                </a:solidFill>
                <a:round/>
              </a:ln>
            </p:spPr>
            <p:style>
              <a:lnRef idx="1">
                <a:schemeClr val="accent1"/>
              </a:lnRef>
              <a:fillRef idx="0">
                <a:schemeClr val="accent1"/>
              </a:fillRef>
              <a:effectRef idx="0">
                <a:schemeClr val="accent1"/>
              </a:effectRef>
              <a:fontRef idx="minor">
                <a:schemeClr val="tx1"/>
              </a:fontRef>
            </p:style>
          </p:cxnSp>
        </p:grpSp>
        <p:sp>
          <p:nvSpPr>
            <p:cNvPr id="19" name="甜甜圈 23">
              <a:extLst>
                <a:ext uri="{FF2B5EF4-FFF2-40B4-BE49-F238E27FC236}">
                  <a16:creationId xmlns:a16="http://schemas.microsoft.com/office/drawing/2014/main" id="{010DFFB3-72D8-4C29-805A-B72D1CA81E81}"/>
                </a:ext>
              </a:extLst>
            </p:cNvPr>
            <p:cNvSpPr>
              <a:spLocks noChangeAspect="1"/>
            </p:cNvSpPr>
            <p:nvPr/>
          </p:nvSpPr>
          <p:spPr>
            <a:xfrm>
              <a:off x="11520280" y="705021"/>
              <a:ext cx="154611" cy="154609"/>
            </a:xfrm>
            <a:prstGeom prst="donut">
              <a:avLst>
                <a:gd name="adj" fmla="val 8855"/>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cxnSp>
          <p:nvCxnSpPr>
            <p:cNvPr id="20" name="直線接點 19">
              <a:extLst>
                <a:ext uri="{FF2B5EF4-FFF2-40B4-BE49-F238E27FC236}">
                  <a16:creationId xmlns:a16="http://schemas.microsoft.com/office/drawing/2014/main" id="{3970A587-7B06-48C0-923E-CBA926F5D64F}"/>
                </a:ext>
              </a:extLst>
            </p:cNvPr>
            <p:cNvCxnSpPr>
              <a:cxnSpLocks/>
            </p:cNvCxnSpPr>
            <p:nvPr/>
          </p:nvCxnSpPr>
          <p:spPr>
            <a:xfrm flipH="1">
              <a:off x="10334624" y="791865"/>
              <a:ext cx="492712" cy="401081"/>
            </a:xfrm>
            <a:prstGeom prst="line">
              <a:avLst/>
            </a:prstGeom>
            <a:ln w="25400" cap="rnd">
              <a:solidFill>
                <a:srgbClr val="333F50"/>
              </a:solidFill>
              <a:round/>
            </a:ln>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DFE587F7-ED1F-45BB-98D2-77F001505320}"/>
                </a:ext>
              </a:extLst>
            </p:cNvPr>
            <p:cNvCxnSpPr>
              <a:cxnSpLocks/>
            </p:cNvCxnSpPr>
            <p:nvPr/>
          </p:nvCxnSpPr>
          <p:spPr>
            <a:xfrm flipH="1">
              <a:off x="10829717" y="791865"/>
              <a:ext cx="690563" cy="0"/>
            </a:xfrm>
            <a:prstGeom prst="line">
              <a:avLst/>
            </a:prstGeom>
            <a:ln w="25400" cap="rnd">
              <a:solidFill>
                <a:srgbClr val="333F50"/>
              </a:solidFill>
              <a:round/>
            </a:ln>
          </p:spPr>
          <p:style>
            <a:lnRef idx="1">
              <a:schemeClr val="accent1"/>
            </a:lnRef>
            <a:fillRef idx="0">
              <a:schemeClr val="accent1"/>
            </a:fillRef>
            <a:effectRef idx="0">
              <a:schemeClr val="accent1"/>
            </a:effectRef>
            <a:fontRef idx="minor">
              <a:schemeClr val="tx1"/>
            </a:fontRef>
          </p:style>
        </p:cxnSp>
      </p:grpSp>
      <p:cxnSp>
        <p:nvCxnSpPr>
          <p:cNvPr id="140" name="直線接點 139">
            <a:extLst>
              <a:ext uri="{FF2B5EF4-FFF2-40B4-BE49-F238E27FC236}">
                <a16:creationId xmlns:a16="http://schemas.microsoft.com/office/drawing/2014/main" id="{D7EE153E-7F55-417D-8AA1-68BD33514F3E}"/>
              </a:ext>
            </a:extLst>
          </p:cNvPr>
          <p:cNvCxnSpPr>
            <a:cxnSpLocks/>
          </p:cNvCxnSpPr>
          <p:nvPr userDrawn="1"/>
        </p:nvCxnSpPr>
        <p:spPr>
          <a:xfrm flipH="1">
            <a:off x="10323709" y="6166780"/>
            <a:ext cx="237606" cy="157868"/>
          </a:xfrm>
          <a:prstGeom prst="line">
            <a:avLst/>
          </a:prstGeom>
          <a:ln w="25400" cap="rnd">
            <a:solidFill>
              <a:srgbClr val="1F4E79"/>
            </a:solidFill>
            <a:round/>
          </a:ln>
        </p:spPr>
        <p:style>
          <a:lnRef idx="1">
            <a:schemeClr val="accent1"/>
          </a:lnRef>
          <a:fillRef idx="0">
            <a:schemeClr val="accent1"/>
          </a:fillRef>
          <a:effectRef idx="0">
            <a:schemeClr val="accent1"/>
          </a:effectRef>
          <a:fontRef idx="minor">
            <a:schemeClr val="tx1"/>
          </a:fontRef>
        </p:style>
      </p:cxnSp>
      <p:cxnSp>
        <p:nvCxnSpPr>
          <p:cNvPr id="141" name="直線接點 140">
            <a:extLst>
              <a:ext uri="{FF2B5EF4-FFF2-40B4-BE49-F238E27FC236}">
                <a16:creationId xmlns:a16="http://schemas.microsoft.com/office/drawing/2014/main" id="{75C917F6-4DB0-45E6-AB47-34531642C681}"/>
              </a:ext>
            </a:extLst>
          </p:cNvPr>
          <p:cNvCxnSpPr>
            <a:cxnSpLocks/>
          </p:cNvCxnSpPr>
          <p:nvPr userDrawn="1"/>
        </p:nvCxnSpPr>
        <p:spPr>
          <a:xfrm flipH="1">
            <a:off x="10561315" y="6166780"/>
            <a:ext cx="309091" cy="0"/>
          </a:xfrm>
          <a:prstGeom prst="line">
            <a:avLst/>
          </a:prstGeom>
          <a:ln w="25400" cap="rnd">
            <a:solidFill>
              <a:srgbClr val="1F4E79"/>
            </a:solidFill>
            <a:round/>
          </a:ln>
        </p:spPr>
        <p:style>
          <a:lnRef idx="1">
            <a:schemeClr val="accent1"/>
          </a:lnRef>
          <a:fillRef idx="0">
            <a:schemeClr val="accent1"/>
          </a:fillRef>
          <a:effectRef idx="0">
            <a:schemeClr val="accent1"/>
          </a:effectRef>
          <a:fontRef idx="minor">
            <a:schemeClr val="tx1"/>
          </a:fontRef>
        </p:style>
      </p:cxnSp>
      <p:cxnSp>
        <p:nvCxnSpPr>
          <p:cNvPr id="144" name="直線接點 143">
            <a:extLst>
              <a:ext uri="{FF2B5EF4-FFF2-40B4-BE49-F238E27FC236}">
                <a16:creationId xmlns:a16="http://schemas.microsoft.com/office/drawing/2014/main" id="{5F5046F5-7561-4252-A80C-870BCDE7C52D}"/>
              </a:ext>
            </a:extLst>
          </p:cNvPr>
          <p:cNvCxnSpPr>
            <a:cxnSpLocks/>
          </p:cNvCxnSpPr>
          <p:nvPr userDrawn="1"/>
        </p:nvCxnSpPr>
        <p:spPr>
          <a:xfrm flipH="1">
            <a:off x="10870406" y="5985969"/>
            <a:ext cx="218100" cy="180811"/>
          </a:xfrm>
          <a:prstGeom prst="line">
            <a:avLst/>
          </a:prstGeom>
          <a:ln w="25400" cap="rnd">
            <a:solidFill>
              <a:srgbClr val="1F4E79"/>
            </a:solidFill>
            <a:round/>
          </a:ln>
        </p:spPr>
        <p:style>
          <a:lnRef idx="1">
            <a:schemeClr val="accent1"/>
          </a:lnRef>
          <a:fillRef idx="0">
            <a:schemeClr val="accent1"/>
          </a:fillRef>
          <a:effectRef idx="0">
            <a:schemeClr val="accent1"/>
          </a:effectRef>
          <a:fontRef idx="minor">
            <a:schemeClr val="tx1"/>
          </a:fontRef>
        </p:style>
      </p:cxnSp>
      <p:cxnSp>
        <p:nvCxnSpPr>
          <p:cNvPr id="151" name="直線接點 150">
            <a:extLst>
              <a:ext uri="{FF2B5EF4-FFF2-40B4-BE49-F238E27FC236}">
                <a16:creationId xmlns:a16="http://schemas.microsoft.com/office/drawing/2014/main" id="{8B778B70-1FF6-48BA-8D57-91F86D42E9A1}"/>
              </a:ext>
            </a:extLst>
          </p:cNvPr>
          <p:cNvCxnSpPr>
            <a:cxnSpLocks/>
          </p:cNvCxnSpPr>
          <p:nvPr userDrawn="1"/>
        </p:nvCxnSpPr>
        <p:spPr>
          <a:xfrm flipH="1">
            <a:off x="11088507" y="5985969"/>
            <a:ext cx="424492" cy="0"/>
          </a:xfrm>
          <a:prstGeom prst="line">
            <a:avLst/>
          </a:prstGeom>
          <a:ln w="25400" cap="rnd">
            <a:solidFill>
              <a:srgbClr val="1F4E79"/>
            </a:solidFill>
            <a:round/>
          </a:ln>
        </p:spPr>
        <p:style>
          <a:lnRef idx="1">
            <a:schemeClr val="accent1"/>
          </a:lnRef>
          <a:fillRef idx="0">
            <a:schemeClr val="accent1"/>
          </a:fillRef>
          <a:effectRef idx="0">
            <a:schemeClr val="accent1"/>
          </a:effectRef>
          <a:fontRef idx="minor">
            <a:schemeClr val="tx1"/>
          </a:fontRef>
        </p:style>
      </p:cxnSp>
      <p:cxnSp>
        <p:nvCxnSpPr>
          <p:cNvPr id="154" name="直線接點 153">
            <a:extLst>
              <a:ext uri="{FF2B5EF4-FFF2-40B4-BE49-F238E27FC236}">
                <a16:creationId xmlns:a16="http://schemas.microsoft.com/office/drawing/2014/main" id="{4ED6FC6B-8F56-4451-AA85-1A6018C37DFE}"/>
              </a:ext>
            </a:extLst>
          </p:cNvPr>
          <p:cNvCxnSpPr>
            <a:cxnSpLocks/>
          </p:cNvCxnSpPr>
          <p:nvPr userDrawn="1"/>
        </p:nvCxnSpPr>
        <p:spPr>
          <a:xfrm flipH="1">
            <a:off x="10842413" y="6155308"/>
            <a:ext cx="218100" cy="180811"/>
          </a:xfrm>
          <a:prstGeom prst="line">
            <a:avLst/>
          </a:prstGeom>
          <a:ln w="25400" cap="rnd">
            <a:solidFill>
              <a:srgbClr val="1F4E79"/>
            </a:solidFill>
            <a:round/>
          </a:ln>
        </p:spPr>
        <p:style>
          <a:lnRef idx="1">
            <a:schemeClr val="accent1"/>
          </a:lnRef>
          <a:fillRef idx="0">
            <a:schemeClr val="accent1"/>
          </a:fillRef>
          <a:effectRef idx="0">
            <a:schemeClr val="accent1"/>
          </a:effectRef>
          <a:fontRef idx="minor">
            <a:schemeClr val="tx1"/>
          </a:fontRef>
        </p:style>
      </p:cxnSp>
      <p:cxnSp>
        <p:nvCxnSpPr>
          <p:cNvPr id="157" name="直線接點 156">
            <a:extLst>
              <a:ext uri="{FF2B5EF4-FFF2-40B4-BE49-F238E27FC236}">
                <a16:creationId xmlns:a16="http://schemas.microsoft.com/office/drawing/2014/main" id="{EDCEF87E-8FC9-4F0E-A064-A8C8200AA342}"/>
              </a:ext>
            </a:extLst>
          </p:cNvPr>
          <p:cNvCxnSpPr>
            <a:cxnSpLocks/>
          </p:cNvCxnSpPr>
          <p:nvPr userDrawn="1"/>
        </p:nvCxnSpPr>
        <p:spPr>
          <a:xfrm flipH="1">
            <a:off x="11060514" y="6155308"/>
            <a:ext cx="190892" cy="0"/>
          </a:xfrm>
          <a:prstGeom prst="line">
            <a:avLst/>
          </a:prstGeom>
          <a:ln w="25400" cap="rnd">
            <a:solidFill>
              <a:srgbClr val="1F4E79"/>
            </a:solidFill>
            <a:round/>
          </a:ln>
        </p:spPr>
        <p:style>
          <a:lnRef idx="1">
            <a:schemeClr val="accent1"/>
          </a:lnRef>
          <a:fillRef idx="0">
            <a:schemeClr val="accent1"/>
          </a:fillRef>
          <a:effectRef idx="0">
            <a:schemeClr val="accent1"/>
          </a:effectRef>
          <a:fontRef idx="minor">
            <a:schemeClr val="tx1"/>
          </a:fontRef>
        </p:style>
      </p:cxnSp>
      <p:sp>
        <p:nvSpPr>
          <p:cNvPr id="160" name="橢圓 159">
            <a:extLst>
              <a:ext uri="{FF2B5EF4-FFF2-40B4-BE49-F238E27FC236}">
                <a16:creationId xmlns:a16="http://schemas.microsoft.com/office/drawing/2014/main" id="{C6395C1E-30CE-47A0-B5E7-2E11EBD7527E}"/>
              </a:ext>
            </a:extLst>
          </p:cNvPr>
          <p:cNvSpPr>
            <a:spLocks noChangeAspect="1"/>
          </p:cNvSpPr>
          <p:nvPr userDrawn="1"/>
        </p:nvSpPr>
        <p:spPr>
          <a:xfrm>
            <a:off x="11249549" y="6125573"/>
            <a:ext cx="63957" cy="63957"/>
          </a:xfrm>
          <a:prstGeom prst="ellipse">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1" name="直線接點 160">
            <a:extLst>
              <a:ext uri="{FF2B5EF4-FFF2-40B4-BE49-F238E27FC236}">
                <a16:creationId xmlns:a16="http://schemas.microsoft.com/office/drawing/2014/main" id="{E18A0346-E54D-486A-9DA3-CF57F8EABC07}"/>
              </a:ext>
            </a:extLst>
          </p:cNvPr>
          <p:cNvCxnSpPr>
            <a:cxnSpLocks/>
          </p:cNvCxnSpPr>
          <p:nvPr userDrawn="1"/>
        </p:nvCxnSpPr>
        <p:spPr>
          <a:xfrm flipH="1">
            <a:off x="11166835" y="6076374"/>
            <a:ext cx="242090" cy="0"/>
          </a:xfrm>
          <a:prstGeom prst="line">
            <a:avLst/>
          </a:prstGeom>
          <a:ln w="25400" cap="rnd">
            <a:solidFill>
              <a:srgbClr val="1F4E79"/>
            </a:solidFill>
            <a:round/>
          </a:ln>
        </p:spPr>
        <p:style>
          <a:lnRef idx="1">
            <a:schemeClr val="accent1"/>
          </a:lnRef>
          <a:fillRef idx="0">
            <a:schemeClr val="accent1"/>
          </a:fillRef>
          <a:effectRef idx="0">
            <a:schemeClr val="accent1"/>
          </a:effectRef>
          <a:fontRef idx="minor">
            <a:schemeClr val="tx1"/>
          </a:fontRef>
        </p:style>
      </p:cxnSp>
      <p:cxnSp>
        <p:nvCxnSpPr>
          <p:cNvPr id="162" name="直線接點 161">
            <a:extLst>
              <a:ext uri="{FF2B5EF4-FFF2-40B4-BE49-F238E27FC236}">
                <a16:creationId xmlns:a16="http://schemas.microsoft.com/office/drawing/2014/main" id="{1B0474AE-6A92-4855-A6EE-64C35C8C38D2}"/>
              </a:ext>
            </a:extLst>
          </p:cNvPr>
          <p:cNvCxnSpPr>
            <a:cxnSpLocks/>
          </p:cNvCxnSpPr>
          <p:nvPr userDrawn="1"/>
        </p:nvCxnSpPr>
        <p:spPr>
          <a:xfrm>
            <a:off x="11413687" y="6084000"/>
            <a:ext cx="135967" cy="183497"/>
          </a:xfrm>
          <a:prstGeom prst="line">
            <a:avLst/>
          </a:prstGeom>
          <a:ln w="25400" cap="rnd">
            <a:solidFill>
              <a:srgbClr val="1F4E79"/>
            </a:solidFill>
            <a:round/>
          </a:ln>
        </p:spPr>
        <p:style>
          <a:lnRef idx="1">
            <a:schemeClr val="accent1"/>
          </a:lnRef>
          <a:fillRef idx="0">
            <a:schemeClr val="accent1"/>
          </a:fillRef>
          <a:effectRef idx="0">
            <a:schemeClr val="accent1"/>
          </a:effectRef>
          <a:fontRef idx="minor">
            <a:schemeClr val="tx1"/>
          </a:fontRef>
        </p:style>
      </p:cxnSp>
      <p:sp>
        <p:nvSpPr>
          <p:cNvPr id="169" name="甜甜圈 23">
            <a:extLst>
              <a:ext uri="{FF2B5EF4-FFF2-40B4-BE49-F238E27FC236}">
                <a16:creationId xmlns:a16="http://schemas.microsoft.com/office/drawing/2014/main" id="{51B26C3D-A57C-4219-8BF2-35E759DFFD38}"/>
              </a:ext>
            </a:extLst>
          </p:cNvPr>
          <p:cNvSpPr>
            <a:spLocks noChangeAspect="1"/>
          </p:cNvSpPr>
          <p:nvPr userDrawn="1"/>
        </p:nvSpPr>
        <p:spPr>
          <a:xfrm>
            <a:off x="11085260" y="6039536"/>
            <a:ext cx="75515" cy="75514"/>
          </a:xfrm>
          <a:prstGeom prst="donut">
            <a:avLst>
              <a:gd name="adj" fmla="val 17194"/>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cxnSp>
        <p:nvCxnSpPr>
          <p:cNvPr id="170" name="直線接點 169">
            <a:extLst>
              <a:ext uri="{FF2B5EF4-FFF2-40B4-BE49-F238E27FC236}">
                <a16:creationId xmlns:a16="http://schemas.microsoft.com/office/drawing/2014/main" id="{8D7D970B-A170-402A-B3DF-A9AC3EE29349}"/>
              </a:ext>
            </a:extLst>
          </p:cNvPr>
          <p:cNvCxnSpPr>
            <a:cxnSpLocks/>
          </p:cNvCxnSpPr>
          <p:nvPr userDrawn="1"/>
        </p:nvCxnSpPr>
        <p:spPr>
          <a:xfrm flipH="1">
            <a:off x="10485116" y="6231074"/>
            <a:ext cx="480540" cy="0"/>
          </a:xfrm>
          <a:prstGeom prst="line">
            <a:avLst/>
          </a:prstGeom>
          <a:ln w="25400" cap="rnd">
            <a:solidFill>
              <a:srgbClr val="1F4E79"/>
            </a:solidFill>
            <a:round/>
          </a:ln>
        </p:spPr>
        <p:style>
          <a:lnRef idx="1">
            <a:schemeClr val="accent1"/>
          </a:lnRef>
          <a:fillRef idx="0">
            <a:schemeClr val="accent1"/>
          </a:fillRef>
          <a:effectRef idx="0">
            <a:schemeClr val="accent1"/>
          </a:effectRef>
          <a:fontRef idx="minor">
            <a:schemeClr val="tx1"/>
          </a:fontRef>
        </p:style>
      </p:cxnSp>
      <p:grpSp>
        <p:nvGrpSpPr>
          <p:cNvPr id="195" name="群組 194">
            <a:extLst>
              <a:ext uri="{FF2B5EF4-FFF2-40B4-BE49-F238E27FC236}">
                <a16:creationId xmlns:a16="http://schemas.microsoft.com/office/drawing/2014/main" id="{44399708-FF8C-4483-A37D-5C6A938705B5}"/>
              </a:ext>
            </a:extLst>
          </p:cNvPr>
          <p:cNvGrpSpPr/>
          <p:nvPr userDrawn="1"/>
        </p:nvGrpSpPr>
        <p:grpSpPr>
          <a:xfrm>
            <a:off x="838200" y="-7967"/>
            <a:ext cx="1741089" cy="198517"/>
            <a:chOff x="1054893" y="0"/>
            <a:chExt cx="1741089" cy="198517"/>
          </a:xfrm>
        </p:grpSpPr>
        <p:cxnSp>
          <p:nvCxnSpPr>
            <p:cNvPr id="174" name="直線接點 173">
              <a:extLst>
                <a:ext uri="{FF2B5EF4-FFF2-40B4-BE49-F238E27FC236}">
                  <a16:creationId xmlns:a16="http://schemas.microsoft.com/office/drawing/2014/main" id="{27C5EC90-412A-44CF-9FC2-48107D076F76}"/>
                </a:ext>
              </a:extLst>
            </p:cNvPr>
            <p:cNvCxnSpPr>
              <a:cxnSpLocks/>
            </p:cNvCxnSpPr>
            <p:nvPr userDrawn="1"/>
          </p:nvCxnSpPr>
          <p:spPr>
            <a:xfrm flipV="1">
              <a:off x="1054893" y="101677"/>
              <a:ext cx="429727" cy="1"/>
            </a:xfrm>
            <a:prstGeom prst="line">
              <a:avLst/>
            </a:prstGeom>
            <a:ln w="25400" cap="rnd">
              <a:solidFill>
                <a:srgbClr val="333F50"/>
              </a:solidFill>
              <a:round/>
            </a:ln>
          </p:spPr>
          <p:style>
            <a:lnRef idx="1">
              <a:schemeClr val="accent1"/>
            </a:lnRef>
            <a:fillRef idx="0">
              <a:schemeClr val="accent1"/>
            </a:fillRef>
            <a:effectRef idx="0">
              <a:schemeClr val="accent1"/>
            </a:effectRef>
            <a:fontRef idx="minor">
              <a:schemeClr val="tx1"/>
            </a:fontRef>
          </p:style>
        </p:cxnSp>
        <p:cxnSp>
          <p:nvCxnSpPr>
            <p:cNvPr id="177" name="直線接點 176">
              <a:extLst>
                <a:ext uri="{FF2B5EF4-FFF2-40B4-BE49-F238E27FC236}">
                  <a16:creationId xmlns:a16="http://schemas.microsoft.com/office/drawing/2014/main" id="{80009EFA-4C1B-499D-8E0E-85C76160FCDA}"/>
                </a:ext>
              </a:extLst>
            </p:cNvPr>
            <p:cNvCxnSpPr>
              <a:cxnSpLocks/>
            </p:cNvCxnSpPr>
            <p:nvPr userDrawn="1"/>
          </p:nvCxnSpPr>
          <p:spPr>
            <a:xfrm flipV="1">
              <a:off x="1487369" y="0"/>
              <a:ext cx="137193" cy="101676"/>
            </a:xfrm>
            <a:prstGeom prst="line">
              <a:avLst/>
            </a:prstGeom>
            <a:ln w="25400" cap="rnd">
              <a:solidFill>
                <a:srgbClr val="333F50"/>
              </a:solidFill>
              <a:round/>
            </a:ln>
          </p:spPr>
          <p:style>
            <a:lnRef idx="1">
              <a:schemeClr val="accent1"/>
            </a:lnRef>
            <a:fillRef idx="0">
              <a:schemeClr val="accent1"/>
            </a:fillRef>
            <a:effectRef idx="0">
              <a:schemeClr val="accent1"/>
            </a:effectRef>
            <a:fontRef idx="minor">
              <a:schemeClr val="tx1"/>
            </a:fontRef>
          </p:style>
        </p:cxnSp>
        <p:cxnSp>
          <p:nvCxnSpPr>
            <p:cNvPr id="180" name="直線接點 179">
              <a:extLst>
                <a:ext uri="{FF2B5EF4-FFF2-40B4-BE49-F238E27FC236}">
                  <a16:creationId xmlns:a16="http://schemas.microsoft.com/office/drawing/2014/main" id="{184A2720-DFE2-4C0F-A315-B9E8B4D134CB}"/>
                </a:ext>
              </a:extLst>
            </p:cNvPr>
            <p:cNvCxnSpPr>
              <a:cxnSpLocks/>
            </p:cNvCxnSpPr>
            <p:nvPr userDrawn="1"/>
          </p:nvCxnSpPr>
          <p:spPr>
            <a:xfrm flipV="1">
              <a:off x="1191081" y="198516"/>
              <a:ext cx="370564" cy="1"/>
            </a:xfrm>
            <a:prstGeom prst="line">
              <a:avLst/>
            </a:prstGeom>
            <a:ln w="25400" cap="rnd">
              <a:solidFill>
                <a:srgbClr val="333F50"/>
              </a:solidFill>
              <a:round/>
            </a:ln>
          </p:spPr>
          <p:style>
            <a:lnRef idx="1">
              <a:schemeClr val="accent1"/>
            </a:lnRef>
            <a:fillRef idx="0">
              <a:schemeClr val="accent1"/>
            </a:fillRef>
            <a:effectRef idx="0">
              <a:schemeClr val="accent1"/>
            </a:effectRef>
            <a:fontRef idx="minor">
              <a:schemeClr val="tx1"/>
            </a:fontRef>
          </p:style>
        </p:cxnSp>
        <p:cxnSp>
          <p:nvCxnSpPr>
            <p:cNvPr id="181" name="直線接點 180">
              <a:extLst>
                <a:ext uri="{FF2B5EF4-FFF2-40B4-BE49-F238E27FC236}">
                  <a16:creationId xmlns:a16="http://schemas.microsoft.com/office/drawing/2014/main" id="{216B82ED-450C-463F-B478-ABF67D185384}"/>
                </a:ext>
              </a:extLst>
            </p:cNvPr>
            <p:cNvCxnSpPr>
              <a:cxnSpLocks/>
            </p:cNvCxnSpPr>
            <p:nvPr userDrawn="1"/>
          </p:nvCxnSpPr>
          <p:spPr>
            <a:xfrm flipV="1">
              <a:off x="1569703" y="90568"/>
              <a:ext cx="137193" cy="101676"/>
            </a:xfrm>
            <a:prstGeom prst="line">
              <a:avLst/>
            </a:prstGeom>
            <a:ln w="25400" cap="rnd">
              <a:solidFill>
                <a:srgbClr val="333F50"/>
              </a:solidFill>
              <a:round/>
            </a:ln>
          </p:spPr>
          <p:style>
            <a:lnRef idx="1">
              <a:schemeClr val="accent1"/>
            </a:lnRef>
            <a:fillRef idx="0">
              <a:schemeClr val="accent1"/>
            </a:fillRef>
            <a:effectRef idx="0">
              <a:schemeClr val="accent1"/>
            </a:effectRef>
            <a:fontRef idx="minor">
              <a:schemeClr val="tx1"/>
            </a:fontRef>
          </p:style>
        </p:cxnSp>
        <p:cxnSp>
          <p:nvCxnSpPr>
            <p:cNvPr id="182" name="直線接點 181">
              <a:extLst>
                <a:ext uri="{FF2B5EF4-FFF2-40B4-BE49-F238E27FC236}">
                  <a16:creationId xmlns:a16="http://schemas.microsoft.com/office/drawing/2014/main" id="{B3E9F3E9-CF81-4356-978C-1FA9B2AB6EBF}"/>
                </a:ext>
              </a:extLst>
            </p:cNvPr>
            <p:cNvCxnSpPr>
              <a:cxnSpLocks/>
            </p:cNvCxnSpPr>
            <p:nvPr userDrawn="1"/>
          </p:nvCxnSpPr>
          <p:spPr>
            <a:xfrm flipV="1">
              <a:off x="1717265" y="87744"/>
              <a:ext cx="983549" cy="1"/>
            </a:xfrm>
            <a:prstGeom prst="line">
              <a:avLst/>
            </a:prstGeom>
            <a:ln w="25400" cap="rnd">
              <a:solidFill>
                <a:srgbClr val="333F50"/>
              </a:solidFill>
              <a:round/>
            </a:ln>
          </p:spPr>
          <p:style>
            <a:lnRef idx="1">
              <a:schemeClr val="accent1"/>
            </a:lnRef>
            <a:fillRef idx="0">
              <a:schemeClr val="accent1"/>
            </a:fillRef>
            <a:effectRef idx="0">
              <a:schemeClr val="accent1"/>
            </a:effectRef>
            <a:fontRef idx="minor">
              <a:schemeClr val="tx1"/>
            </a:fontRef>
          </p:style>
        </p:cxnSp>
        <p:sp>
          <p:nvSpPr>
            <p:cNvPr id="185" name="甜甜圈 23">
              <a:extLst>
                <a:ext uri="{FF2B5EF4-FFF2-40B4-BE49-F238E27FC236}">
                  <a16:creationId xmlns:a16="http://schemas.microsoft.com/office/drawing/2014/main" id="{F3BAAB28-090A-430D-8C76-0F4015889871}"/>
                </a:ext>
              </a:extLst>
            </p:cNvPr>
            <p:cNvSpPr>
              <a:spLocks noChangeAspect="1"/>
            </p:cNvSpPr>
            <p:nvPr userDrawn="1"/>
          </p:nvSpPr>
          <p:spPr>
            <a:xfrm>
              <a:off x="2710815" y="45161"/>
              <a:ext cx="85167" cy="85166"/>
            </a:xfrm>
            <a:prstGeom prst="donut">
              <a:avLst>
                <a:gd name="adj" fmla="val 13539"/>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pSp>
      <p:pic>
        <p:nvPicPr>
          <p:cNvPr id="7" name="圖片 6">
            <a:extLst>
              <a:ext uri="{FF2B5EF4-FFF2-40B4-BE49-F238E27FC236}">
                <a16:creationId xmlns:a16="http://schemas.microsoft.com/office/drawing/2014/main" id="{BA660BD9-FD1A-4FE8-BC01-9A96E3617ED7}"/>
              </a:ext>
            </a:extLst>
          </p:cNvPr>
          <p:cNvPicPr>
            <a:picLocks noChangeAspect="1"/>
          </p:cNvPicPr>
          <p:nvPr userDrawn="1"/>
        </p:nvPicPr>
        <p:blipFill rotWithShape="1">
          <a:blip r:embed="rId4"/>
          <a:srcRect l="33107" t="13881"/>
          <a:stretch/>
        </p:blipFill>
        <p:spPr>
          <a:xfrm rot="5400000" flipH="1">
            <a:off x="9461267" y="6153711"/>
            <a:ext cx="457376" cy="960725"/>
          </a:xfrm>
          <a:prstGeom prst="rect">
            <a:avLst/>
          </a:prstGeom>
        </p:spPr>
      </p:pic>
      <p:pic>
        <p:nvPicPr>
          <p:cNvPr id="9" name="圖片 8">
            <a:extLst>
              <a:ext uri="{FF2B5EF4-FFF2-40B4-BE49-F238E27FC236}">
                <a16:creationId xmlns:a16="http://schemas.microsoft.com/office/drawing/2014/main" id="{6B4E02F4-A7A4-42A2-884D-77BC30C763CF}"/>
              </a:ext>
            </a:extLst>
          </p:cNvPr>
          <p:cNvPicPr>
            <a:picLocks noChangeAspect="1"/>
          </p:cNvPicPr>
          <p:nvPr userDrawn="1"/>
        </p:nvPicPr>
        <p:blipFill>
          <a:blip r:embed="rId5"/>
          <a:stretch>
            <a:fillRect/>
          </a:stretch>
        </p:blipFill>
        <p:spPr>
          <a:xfrm>
            <a:off x="-14315" y="949629"/>
            <a:ext cx="899945" cy="2119872"/>
          </a:xfrm>
          <a:prstGeom prst="rect">
            <a:avLst/>
          </a:prstGeom>
        </p:spPr>
      </p:pic>
      <p:cxnSp>
        <p:nvCxnSpPr>
          <p:cNvPr id="81" name="直線接點 80">
            <a:extLst>
              <a:ext uri="{FF2B5EF4-FFF2-40B4-BE49-F238E27FC236}">
                <a16:creationId xmlns:a16="http://schemas.microsoft.com/office/drawing/2014/main" id="{099562F7-F154-4E8E-84C4-173E26E09BD2}"/>
              </a:ext>
            </a:extLst>
          </p:cNvPr>
          <p:cNvCxnSpPr>
            <a:cxnSpLocks/>
          </p:cNvCxnSpPr>
          <p:nvPr userDrawn="1"/>
        </p:nvCxnSpPr>
        <p:spPr>
          <a:xfrm>
            <a:off x="11602518" y="1648162"/>
            <a:ext cx="0" cy="1416507"/>
          </a:xfrm>
          <a:prstGeom prst="line">
            <a:avLst/>
          </a:prstGeom>
          <a:ln w="25400" cap="rnd">
            <a:solidFill>
              <a:srgbClr val="1F4E79"/>
            </a:solidFill>
            <a:round/>
          </a:ln>
        </p:spPr>
        <p:style>
          <a:lnRef idx="1">
            <a:schemeClr val="accent1"/>
          </a:lnRef>
          <a:fillRef idx="0">
            <a:schemeClr val="accent1"/>
          </a:fillRef>
          <a:effectRef idx="0">
            <a:schemeClr val="accent1"/>
          </a:effectRef>
          <a:fontRef idx="minor">
            <a:schemeClr val="tx1"/>
          </a:fontRef>
        </p:style>
      </p:cxnSp>
      <p:cxnSp>
        <p:nvCxnSpPr>
          <p:cNvPr id="82" name="直線接點 81">
            <a:extLst>
              <a:ext uri="{FF2B5EF4-FFF2-40B4-BE49-F238E27FC236}">
                <a16:creationId xmlns:a16="http://schemas.microsoft.com/office/drawing/2014/main" id="{C42850FC-BCBE-4652-9D63-54E0AA37EB3E}"/>
              </a:ext>
            </a:extLst>
          </p:cNvPr>
          <p:cNvCxnSpPr>
            <a:cxnSpLocks/>
          </p:cNvCxnSpPr>
          <p:nvPr userDrawn="1"/>
        </p:nvCxnSpPr>
        <p:spPr>
          <a:xfrm flipH="1">
            <a:off x="11602518" y="891888"/>
            <a:ext cx="628781" cy="743879"/>
          </a:xfrm>
          <a:prstGeom prst="line">
            <a:avLst/>
          </a:prstGeom>
          <a:ln w="25400" cap="rnd">
            <a:solidFill>
              <a:srgbClr val="1F4E79"/>
            </a:solidFill>
            <a:round/>
          </a:ln>
        </p:spPr>
        <p:style>
          <a:lnRef idx="1">
            <a:schemeClr val="accent1"/>
          </a:lnRef>
          <a:fillRef idx="0">
            <a:schemeClr val="accent1"/>
          </a:fillRef>
          <a:effectRef idx="0">
            <a:schemeClr val="accent1"/>
          </a:effectRef>
          <a:fontRef idx="minor">
            <a:schemeClr val="tx1"/>
          </a:fontRef>
        </p:style>
      </p:cxnSp>
      <p:sp>
        <p:nvSpPr>
          <p:cNvPr id="8" name="甜甜圈 23">
            <a:extLst>
              <a:ext uri="{FF2B5EF4-FFF2-40B4-BE49-F238E27FC236}">
                <a16:creationId xmlns:a16="http://schemas.microsoft.com/office/drawing/2014/main" id="{5F922893-29D0-42BF-A523-9B617088F907}"/>
              </a:ext>
            </a:extLst>
          </p:cNvPr>
          <p:cNvSpPr>
            <a:spLocks noChangeAspect="1"/>
          </p:cNvSpPr>
          <p:nvPr userDrawn="1"/>
        </p:nvSpPr>
        <p:spPr>
          <a:xfrm>
            <a:off x="11515090" y="3068897"/>
            <a:ext cx="174857" cy="174855"/>
          </a:xfrm>
          <a:prstGeom prst="donut">
            <a:avLst>
              <a:gd name="adj" fmla="val 11676"/>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cxnSp>
        <p:nvCxnSpPr>
          <p:cNvPr id="90" name="直線接點 89">
            <a:extLst>
              <a:ext uri="{FF2B5EF4-FFF2-40B4-BE49-F238E27FC236}">
                <a16:creationId xmlns:a16="http://schemas.microsoft.com/office/drawing/2014/main" id="{749C3072-6A45-4A97-8063-EEB0CDD91062}"/>
              </a:ext>
            </a:extLst>
          </p:cNvPr>
          <p:cNvCxnSpPr>
            <a:cxnSpLocks/>
          </p:cNvCxnSpPr>
          <p:nvPr userDrawn="1"/>
        </p:nvCxnSpPr>
        <p:spPr>
          <a:xfrm>
            <a:off x="11953055" y="1226763"/>
            <a:ext cx="0" cy="802062"/>
          </a:xfrm>
          <a:prstGeom prst="line">
            <a:avLst/>
          </a:prstGeom>
          <a:ln w="25400" cap="rnd">
            <a:solidFill>
              <a:srgbClr val="1F4E79"/>
            </a:solidFill>
            <a:round/>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171D2C68-A129-4F5F-BEA2-90267D438A81}"/>
              </a:ext>
            </a:extLst>
          </p:cNvPr>
          <p:cNvSpPr>
            <a:spLocks noChangeAspect="1"/>
          </p:cNvSpPr>
          <p:nvPr userDrawn="1"/>
        </p:nvSpPr>
        <p:spPr>
          <a:xfrm>
            <a:off x="11920083" y="2026528"/>
            <a:ext cx="63957" cy="63957"/>
          </a:xfrm>
          <a:prstGeom prst="ellipse">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3" name="直線接點 142">
            <a:extLst>
              <a:ext uri="{FF2B5EF4-FFF2-40B4-BE49-F238E27FC236}">
                <a16:creationId xmlns:a16="http://schemas.microsoft.com/office/drawing/2014/main" id="{E0EE9E30-325A-4ED7-9CE6-427DFD326709}"/>
              </a:ext>
            </a:extLst>
          </p:cNvPr>
          <p:cNvCxnSpPr>
            <a:cxnSpLocks/>
          </p:cNvCxnSpPr>
          <p:nvPr userDrawn="1"/>
        </p:nvCxnSpPr>
        <p:spPr>
          <a:xfrm flipH="1">
            <a:off x="11958705" y="1532887"/>
            <a:ext cx="160280" cy="183359"/>
          </a:xfrm>
          <a:prstGeom prst="line">
            <a:avLst/>
          </a:prstGeom>
          <a:ln w="25400" cap="rnd">
            <a:solidFill>
              <a:srgbClr val="1F4E79"/>
            </a:solidFill>
            <a:round/>
          </a:ln>
        </p:spPr>
        <p:style>
          <a:lnRef idx="1">
            <a:schemeClr val="accent1"/>
          </a:lnRef>
          <a:fillRef idx="0">
            <a:schemeClr val="accent1"/>
          </a:fillRef>
          <a:effectRef idx="0">
            <a:schemeClr val="accent1"/>
          </a:effectRef>
          <a:fontRef idx="minor">
            <a:schemeClr val="tx1"/>
          </a:fontRef>
        </p:style>
      </p:cxnSp>
      <p:cxnSp>
        <p:nvCxnSpPr>
          <p:cNvPr id="145" name="直線接點 144">
            <a:extLst>
              <a:ext uri="{FF2B5EF4-FFF2-40B4-BE49-F238E27FC236}">
                <a16:creationId xmlns:a16="http://schemas.microsoft.com/office/drawing/2014/main" id="{45B9D183-6A1F-4538-8F7E-E39E1F14EDE3}"/>
              </a:ext>
            </a:extLst>
          </p:cNvPr>
          <p:cNvCxnSpPr>
            <a:cxnSpLocks/>
          </p:cNvCxnSpPr>
          <p:nvPr userDrawn="1"/>
        </p:nvCxnSpPr>
        <p:spPr>
          <a:xfrm>
            <a:off x="12121544" y="1333568"/>
            <a:ext cx="1" cy="196211"/>
          </a:xfrm>
          <a:prstGeom prst="line">
            <a:avLst/>
          </a:prstGeom>
          <a:ln w="25400" cap="rnd">
            <a:solidFill>
              <a:srgbClr val="1F4E79"/>
            </a:solidFill>
            <a:round/>
          </a:ln>
        </p:spPr>
        <p:style>
          <a:lnRef idx="1">
            <a:schemeClr val="accent1"/>
          </a:lnRef>
          <a:fillRef idx="0">
            <a:schemeClr val="accent1"/>
          </a:fillRef>
          <a:effectRef idx="0">
            <a:schemeClr val="accent1"/>
          </a:effectRef>
          <a:fontRef idx="minor">
            <a:schemeClr val="tx1"/>
          </a:fontRef>
        </p:style>
      </p:cxnSp>
      <p:cxnSp>
        <p:nvCxnSpPr>
          <p:cNvPr id="146" name="直線接點 145">
            <a:extLst>
              <a:ext uri="{FF2B5EF4-FFF2-40B4-BE49-F238E27FC236}">
                <a16:creationId xmlns:a16="http://schemas.microsoft.com/office/drawing/2014/main" id="{7FF542CE-7018-4274-8664-1A0FDAA8BB9F}"/>
              </a:ext>
            </a:extLst>
          </p:cNvPr>
          <p:cNvCxnSpPr>
            <a:cxnSpLocks/>
          </p:cNvCxnSpPr>
          <p:nvPr userDrawn="1"/>
        </p:nvCxnSpPr>
        <p:spPr>
          <a:xfrm flipV="1">
            <a:off x="12121366" y="1211543"/>
            <a:ext cx="101226" cy="117275"/>
          </a:xfrm>
          <a:prstGeom prst="line">
            <a:avLst/>
          </a:prstGeom>
          <a:ln w="25400" cap="rnd">
            <a:solidFill>
              <a:srgbClr val="1F4E79"/>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0498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nodeType="withEffect">
                                  <p:stCondLst>
                                    <p:cond delay="0"/>
                                  </p:stCondLst>
                                  <p:childTnLst>
                                    <p:set>
                                      <p:cBhvr>
                                        <p:cTn id="9" dur="1" fill="hold">
                                          <p:stCondLst>
                                            <p:cond delay="0"/>
                                          </p:stCondLst>
                                        </p:cTn>
                                        <p:tgtEl>
                                          <p:spTgt spid="195"/>
                                        </p:tgtEl>
                                        <p:attrNameLst>
                                          <p:attrName>style.visibility</p:attrName>
                                        </p:attrNameLst>
                                      </p:cBhvr>
                                      <p:to>
                                        <p:strVal val="visible"/>
                                      </p:to>
                                    </p:set>
                                    <p:animEffect transition="in" filter="wipe(left)">
                                      <p:cBhvr>
                                        <p:cTn id="10" dur="400"/>
                                        <p:tgtEl>
                                          <p:spTgt spid="19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9A4A70-BB25-4CB8-83DD-0D8997963698}"/>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35E8A1D5-6CCE-494C-A074-AB6C60DED3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DF5BB3EE-608C-48F7-B7A2-ADAFA1E9AEFE}"/>
              </a:ext>
            </a:extLst>
          </p:cNvPr>
          <p:cNvSpPr>
            <a:spLocks noGrp="1"/>
          </p:cNvSpPr>
          <p:nvPr>
            <p:ph type="dt" sz="half" idx="10"/>
          </p:nvPr>
        </p:nvSpPr>
        <p:spPr/>
        <p:txBody>
          <a:bodyPr/>
          <a:lstStyle/>
          <a:p>
            <a:fld id="{30FA6A5E-A3F4-4A1F-97A3-1D74F9AF4068}" type="datetime1">
              <a:rPr lang="zh-TW" altLang="en-US" smtClean="0"/>
              <a:t>2023/2/22</a:t>
            </a:fld>
            <a:endParaRPr lang="zh-TW" altLang="en-US"/>
          </a:p>
        </p:txBody>
      </p:sp>
      <p:sp>
        <p:nvSpPr>
          <p:cNvPr id="5" name="頁尾版面配置區 4">
            <a:extLst>
              <a:ext uri="{FF2B5EF4-FFF2-40B4-BE49-F238E27FC236}">
                <a16:creationId xmlns:a16="http://schemas.microsoft.com/office/drawing/2014/main" id="{0DE5F6E6-3289-4121-A4E6-DBA6D53FF6E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BB43C4D-564C-4822-8FE8-56B7BB816616}"/>
              </a:ext>
            </a:extLst>
          </p:cNvPr>
          <p:cNvSpPr>
            <a:spLocks noGrp="1"/>
          </p:cNvSpPr>
          <p:nvPr>
            <p:ph type="sldNum" sz="quarter" idx="12"/>
          </p:nvPr>
        </p:nvSpPr>
        <p:spPr/>
        <p:txBody>
          <a:bodyPr/>
          <a:lstStyle/>
          <a:p>
            <a:fld id="{D4C80C71-F41B-4EDE-BC55-3CCD11A38819}" type="slidenum">
              <a:rPr lang="zh-TW" altLang="en-US" smtClean="0"/>
              <a:t>‹#›</a:t>
            </a:fld>
            <a:endParaRPr lang="zh-TW" altLang="en-US"/>
          </a:p>
        </p:txBody>
      </p:sp>
    </p:spTree>
    <p:extLst>
      <p:ext uri="{BB962C8B-B14F-4D97-AF65-F5344CB8AC3E}">
        <p14:creationId xmlns:p14="http://schemas.microsoft.com/office/powerpoint/2010/main" val="2636807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336582-4F19-4F0E-9D08-D240A4379644}"/>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2084305A-5A19-472C-84EC-E91A2ECCAAB6}"/>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6AC779DB-58F3-493A-85FC-2A81625D8911}"/>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F9D38FB5-5320-413E-9A4B-39E84CB82E3A}"/>
              </a:ext>
            </a:extLst>
          </p:cNvPr>
          <p:cNvSpPr>
            <a:spLocks noGrp="1"/>
          </p:cNvSpPr>
          <p:nvPr>
            <p:ph type="dt" sz="half" idx="10"/>
          </p:nvPr>
        </p:nvSpPr>
        <p:spPr/>
        <p:txBody>
          <a:bodyPr/>
          <a:lstStyle/>
          <a:p>
            <a:fld id="{D6549029-10B4-444C-AE3C-9CBA56A114BE}" type="datetime1">
              <a:rPr lang="zh-TW" altLang="en-US" smtClean="0"/>
              <a:t>2023/2/22</a:t>
            </a:fld>
            <a:endParaRPr lang="zh-TW" altLang="en-US"/>
          </a:p>
        </p:txBody>
      </p:sp>
      <p:sp>
        <p:nvSpPr>
          <p:cNvPr id="6" name="頁尾版面配置區 5">
            <a:extLst>
              <a:ext uri="{FF2B5EF4-FFF2-40B4-BE49-F238E27FC236}">
                <a16:creationId xmlns:a16="http://schemas.microsoft.com/office/drawing/2014/main" id="{9542802B-4447-429A-AD40-9DA3AE920C79}"/>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A33E1F25-9D30-4196-8D51-92F96BEFD1C1}"/>
              </a:ext>
            </a:extLst>
          </p:cNvPr>
          <p:cNvSpPr>
            <a:spLocks noGrp="1"/>
          </p:cNvSpPr>
          <p:nvPr>
            <p:ph type="sldNum" sz="quarter" idx="12"/>
          </p:nvPr>
        </p:nvSpPr>
        <p:spPr/>
        <p:txBody>
          <a:bodyPr/>
          <a:lstStyle/>
          <a:p>
            <a:fld id="{D4C80C71-F41B-4EDE-BC55-3CCD11A38819}" type="slidenum">
              <a:rPr lang="zh-TW" altLang="en-US" smtClean="0"/>
              <a:t>‹#›</a:t>
            </a:fld>
            <a:endParaRPr lang="zh-TW" altLang="en-US"/>
          </a:p>
        </p:txBody>
      </p:sp>
    </p:spTree>
    <p:extLst>
      <p:ext uri="{BB962C8B-B14F-4D97-AF65-F5344CB8AC3E}">
        <p14:creationId xmlns:p14="http://schemas.microsoft.com/office/powerpoint/2010/main" val="3987562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31FCB7-C1DD-4D0F-A265-EDB768CB03EA}"/>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310537CB-8E6C-4FDA-97BE-427E77C56E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56679EFC-15FB-49A4-897F-9483F02AFE55}"/>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4639CAD9-CF73-41BF-BCC9-B974ED1552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5FF22E3F-58F8-4B40-A060-6FDC9C80C066}"/>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849D09BA-CCAD-49B3-B043-D441A7BBFE37}"/>
              </a:ext>
            </a:extLst>
          </p:cNvPr>
          <p:cNvSpPr>
            <a:spLocks noGrp="1"/>
          </p:cNvSpPr>
          <p:nvPr>
            <p:ph type="dt" sz="half" idx="10"/>
          </p:nvPr>
        </p:nvSpPr>
        <p:spPr/>
        <p:txBody>
          <a:bodyPr/>
          <a:lstStyle/>
          <a:p>
            <a:fld id="{513BB805-3F17-4387-9193-D09662DBDD7F}" type="datetime1">
              <a:rPr lang="zh-TW" altLang="en-US" smtClean="0"/>
              <a:t>2023/2/22</a:t>
            </a:fld>
            <a:endParaRPr lang="zh-TW" altLang="en-US"/>
          </a:p>
        </p:txBody>
      </p:sp>
      <p:sp>
        <p:nvSpPr>
          <p:cNvPr id="8" name="頁尾版面配置區 7">
            <a:extLst>
              <a:ext uri="{FF2B5EF4-FFF2-40B4-BE49-F238E27FC236}">
                <a16:creationId xmlns:a16="http://schemas.microsoft.com/office/drawing/2014/main" id="{F2D4224A-E565-433B-B59F-2416FDD6BAF1}"/>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111FF039-2B0E-40A0-8821-D4BB5504CF5C}"/>
              </a:ext>
            </a:extLst>
          </p:cNvPr>
          <p:cNvSpPr>
            <a:spLocks noGrp="1"/>
          </p:cNvSpPr>
          <p:nvPr>
            <p:ph type="sldNum" sz="quarter" idx="12"/>
          </p:nvPr>
        </p:nvSpPr>
        <p:spPr/>
        <p:txBody>
          <a:bodyPr/>
          <a:lstStyle/>
          <a:p>
            <a:fld id="{D4C80C71-F41B-4EDE-BC55-3CCD11A38819}" type="slidenum">
              <a:rPr lang="zh-TW" altLang="en-US" smtClean="0"/>
              <a:t>‹#›</a:t>
            </a:fld>
            <a:endParaRPr lang="zh-TW" altLang="en-US"/>
          </a:p>
        </p:txBody>
      </p:sp>
    </p:spTree>
    <p:extLst>
      <p:ext uri="{BB962C8B-B14F-4D97-AF65-F5344CB8AC3E}">
        <p14:creationId xmlns:p14="http://schemas.microsoft.com/office/powerpoint/2010/main" val="19423043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0C31BB9-B5B0-41AC-970F-BE2850C3DA2D}"/>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9526FEBB-F9C5-4C40-8AD6-407D7A668BB5}"/>
              </a:ext>
            </a:extLst>
          </p:cNvPr>
          <p:cNvSpPr>
            <a:spLocks noGrp="1"/>
          </p:cNvSpPr>
          <p:nvPr>
            <p:ph type="dt" sz="half" idx="10"/>
          </p:nvPr>
        </p:nvSpPr>
        <p:spPr/>
        <p:txBody>
          <a:bodyPr/>
          <a:lstStyle/>
          <a:p>
            <a:fld id="{0BEEDB1E-A5B8-4144-8F8D-383C1A09F00D}" type="datetime1">
              <a:rPr lang="zh-TW" altLang="en-US" smtClean="0"/>
              <a:t>2023/2/22</a:t>
            </a:fld>
            <a:endParaRPr lang="zh-TW" altLang="en-US"/>
          </a:p>
        </p:txBody>
      </p:sp>
      <p:sp>
        <p:nvSpPr>
          <p:cNvPr id="4" name="頁尾版面配置區 3">
            <a:extLst>
              <a:ext uri="{FF2B5EF4-FFF2-40B4-BE49-F238E27FC236}">
                <a16:creationId xmlns:a16="http://schemas.microsoft.com/office/drawing/2014/main" id="{05E0445F-94CA-4349-8C26-D78829914C52}"/>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08B3A414-2170-4F2C-B741-FECFC9D1DEC1}"/>
              </a:ext>
            </a:extLst>
          </p:cNvPr>
          <p:cNvSpPr>
            <a:spLocks noGrp="1"/>
          </p:cNvSpPr>
          <p:nvPr>
            <p:ph type="sldNum" sz="quarter" idx="12"/>
          </p:nvPr>
        </p:nvSpPr>
        <p:spPr/>
        <p:txBody>
          <a:bodyPr/>
          <a:lstStyle/>
          <a:p>
            <a:fld id="{D4C80C71-F41B-4EDE-BC55-3CCD11A38819}" type="slidenum">
              <a:rPr lang="zh-TW" altLang="en-US" smtClean="0"/>
              <a:t>‹#›</a:t>
            </a:fld>
            <a:endParaRPr lang="zh-TW" altLang="en-US"/>
          </a:p>
        </p:txBody>
      </p:sp>
    </p:spTree>
    <p:extLst>
      <p:ext uri="{BB962C8B-B14F-4D97-AF65-F5344CB8AC3E}">
        <p14:creationId xmlns:p14="http://schemas.microsoft.com/office/powerpoint/2010/main" val="364062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6E4AF0B3-4F0F-49AE-B361-DCFF23A1576F}"/>
              </a:ext>
            </a:extLst>
          </p:cNvPr>
          <p:cNvSpPr>
            <a:spLocks noGrp="1"/>
          </p:cNvSpPr>
          <p:nvPr>
            <p:ph type="dt" sz="half" idx="10"/>
          </p:nvPr>
        </p:nvSpPr>
        <p:spPr/>
        <p:txBody>
          <a:bodyPr/>
          <a:lstStyle/>
          <a:p>
            <a:fld id="{A9AA179A-0179-483A-BC11-90627E231C15}" type="datetime1">
              <a:rPr lang="zh-TW" altLang="en-US" smtClean="0"/>
              <a:t>2023/2/22</a:t>
            </a:fld>
            <a:endParaRPr lang="zh-TW" altLang="en-US"/>
          </a:p>
        </p:txBody>
      </p:sp>
      <p:sp>
        <p:nvSpPr>
          <p:cNvPr id="3" name="頁尾版面配置區 2">
            <a:extLst>
              <a:ext uri="{FF2B5EF4-FFF2-40B4-BE49-F238E27FC236}">
                <a16:creationId xmlns:a16="http://schemas.microsoft.com/office/drawing/2014/main" id="{895167E0-5DDF-4F17-889D-4DD824D48E77}"/>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0746650C-CFCE-4348-8574-66980B3B475A}"/>
              </a:ext>
            </a:extLst>
          </p:cNvPr>
          <p:cNvSpPr>
            <a:spLocks noGrp="1"/>
          </p:cNvSpPr>
          <p:nvPr>
            <p:ph type="sldNum" sz="quarter" idx="12"/>
          </p:nvPr>
        </p:nvSpPr>
        <p:spPr/>
        <p:txBody>
          <a:bodyPr/>
          <a:lstStyle/>
          <a:p>
            <a:fld id="{D4C80C71-F41B-4EDE-BC55-3CCD11A38819}" type="slidenum">
              <a:rPr lang="zh-TW" altLang="en-US" smtClean="0"/>
              <a:t>‹#›</a:t>
            </a:fld>
            <a:endParaRPr lang="zh-TW" altLang="en-US"/>
          </a:p>
        </p:txBody>
      </p:sp>
    </p:spTree>
    <p:extLst>
      <p:ext uri="{BB962C8B-B14F-4D97-AF65-F5344CB8AC3E}">
        <p14:creationId xmlns:p14="http://schemas.microsoft.com/office/powerpoint/2010/main" val="3423062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22F496-FC3E-4491-B1A4-FFD99DAF1EF6}"/>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43B790E5-9E82-4558-8D4E-6012ED19CF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720DD508-827B-4761-8C47-6A46E27E5C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E8C9D728-331D-413E-B70E-5C26FB2C928A}"/>
              </a:ext>
            </a:extLst>
          </p:cNvPr>
          <p:cNvSpPr>
            <a:spLocks noGrp="1"/>
          </p:cNvSpPr>
          <p:nvPr>
            <p:ph type="dt" sz="half" idx="10"/>
          </p:nvPr>
        </p:nvSpPr>
        <p:spPr/>
        <p:txBody>
          <a:bodyPr/>
          <a:lstStyle/>
          <a:p>
            <a:fld id="{8AE736D5-11A7-4F2A-8B51-1E179D8BFE5C}" type="datetime1">
              <a:rPr lang="zh-TW" altLang="en-US" smtClean="0"/>
              <a:t>2023/2/22</a:t>
            </a:fld>
            <a:endParaRPr lang="zh-TW" altLang="en-US"/>
          </a:p>
        </p:txBody>
      </p:sp>
      <p:sp>
        <p:nvSpPr>
          <p:cNvPr id="6" name="頁尾版面配置區 5">
            <a:extLst>
              <a:ext uri="{FF2B5EF4-FFF2-40B4-BE49-F238E27FC236}">
                <a16:creationId xmlns:a16="http://schemas.microsoft.com/office/drawing/2014/main" id="{78EA5A99-5FF3-4D08-98E5-CCAD8D7E183F}"/>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60E422C9-EE84-4912-A57A-6AE06F099DE4}"/>
              </a:ext>
            </a:extLst>
          </p:cNvPr>
          <p:cNvSpPr>
            <a:spLocks noGrp="1"/>
          </p:cNvSpPr>
          <p:nvPr>
            <p:ph type="sldNum" sz="quarter" idx="12"/>
          </p:nvPr>
        </p:nvSpPr>
        <p:spPr/>
        <p:txBody>
          <a:bodyPr/>
          <a:lstStyle/>
          <a:p>
            <a:fld id="{D4C80C71-F41B-4EDE-BC55-3CCD11A38819}" type="slidenum">
              <a:rPr lang="zh-TW" altLang="en-US" smtClean="0"/>
              <a:t>‹#›</a:t>
            </a:fld>
            <a:endParaRPr lang="zh-TW" altLang="en-US"/>
          </a:p>
        </p:txBody>
      </p:sp>
    </p:spTree>
    <p:extLst>
      <p:ext uri="{BB962C8B-B14F-4D97-AF65-F5344CB8AC3E}">
        <p14:creationId xmlns:p14="http://schemas.microsoft.com/office/powerpoint/2010/main" val="38045385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615468-5DAA-44CD-ADD3-B5884AED99EE}"/>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25685CA8-808E-4953-8ADC-1D5570DBF4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0FD6D501-44B3-45A0-BF77-596C6DF2E0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4A183BBB-7F3D-4769-AA85-B5EAC9199041}"/>
              </a:ext>
            </a:extLst>
          </p:cNvPr>
          <p:cNvSpPr>
            <a:spLocks noGrp="1"/>
          </p:cNvSpPr>
          <p:nvPr>
            <p:ph type="dt" sz="half" idx="10"/>
          </p:nvPr>
        </p:nvSpPr>
        <p:spPr/>
        <p:txBody>
          <a:bodyPr/>
          <a:lstStyle/>
          <a:p>
            <a:fld id="{6909079D-4B74-4BBB-A13B-19038192BF07}" type="datetime1">
              <a:rPr lang="zh-TW" altLang="en-US" smtClean="0"/>
              <a:t>2023/2/22</a:t>
            </a:fld>
            <a:endParaRPr lang="zh-TW" altLang="en-US"/>
          </a:p>
        </p:txBody>
      </p:sp>
      <p:sp>
        <p:nvSpPr>
          <p:cNvPr id="6" name="頁尾版面配置區 5">
            <a:extLst>
              <a:ext uri="{FF2B5EF4-FFF2-40B4-BE49-F238E27FC236}">
                <a16:creationId xmlns:a16="http://schemas.microsoft.com/office/drawing/2014/main" id="{6E143ACA-D391-48E0-9029-00C6D09746D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4B5E257D-986A-4B92-A548-6D5413F8A524}"/>
              </a:ext>
            </a:extLst>
          </p:cNvPr>
          <p:cNvSpPr>
            <a:spLocks noGrp="1"/>
          </p:cNvSpPr>
          <p:nvPr>
            <p:ph type="sldNum" sz="quarter" idx="12"/>
          </p:nvPr>
        </p:nvSpPr>
        <p:spPr/>
        <p:txBody>
          <a:bodyPr/>
          <a:lstStyle/>
          <a:p>
            <a:fld id="{D4C80C71-F41B-4EDE-BC55-3CCD11A38819}" type="slidenum">
              <a:rPr lang="zh-TW" altLang="en-US" smtClean="0"/>
              <a:t>‹#›</a:t>
            </a:fld>
            <a:endParaRPr lang="zh-TW" altLang="en-US"/>
          </a:p>
        </p:txBody>
      </p:sp>
    </p:spTree>
    <p:extLst>
      <p:ext uri="{BB962C8B-B14F-4D97-AF65-F5344CB8AC3E}">
        <p14:creationId xmlns:p14="http://schemas.microsoft.com/office/powerpoint/2010/main" val="2707742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ED46D23A-8ED3-4395-811F-6850E66F43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D071FDF2-3FF1-4700-AF7F-FB863A9A90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21F946A-BDDC-46F0-AC93-A3D51A137B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988488-D832-4D0C-AEBE-7497C691A9B5}" type="datetime1">
              <a:rPr lang="zh-TW" altLang="en-US" smtClean="0"/>
              <a:t>2023/2/22</a:t>
            </a:fld>
            <a:endParaRPr lang="zh-TW" altLang="en-US"/>
          </a:p>
        </p:txBody>
      </p:sp>
      <p:sp>
        <p:nvSpPr>
          <p:cNvPr id="5" name="頁尾版面配置區 4">
            <a:extLst>
              <a:ext uri="{FF2B5EF4-FFF2-40B4-BE49-F238E27FC236}">
                <a16:creationId xmlns:a16="http://schemas.microsoft.com/office/drawing/2014/main" id="{5B053B09-782F-47B9-BD49-3530737645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C34188E1-7F2B-4B05-894C-67FD159BD7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C80C71-F41B-4EDE-BC55-3CCD11A38819}" type="slidenum">
              <a:rPr lang="zh-TW" altLang="en-US" smtClean="0"/>
              <a:t>‹#›</a:t>
            </a:fld>
            <a:endParaRPr lang="zh-TW" altLang="en-US"/>
          </a:p>
        </p:txBody>
      </p:sp>
    </p:spTree>
    <p:extLst>
      <p:ext uri="{BB962C8B-B14F-4D97-AF65-F5344CB8AC3E}">
        <p14:creationId xmlns:p14="http://schemas.microsoft.com/office/powerpoint/2010/main" val="4623473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5E007CC6-7C02-490C-BEB2-6C443D351778}"/>
              </a:ext>
            </a:extLst>
          </p:cNvPr>
          <p:cNvSpPr txBox="1"/>
          <p:nvPr/>
        </p:nvSpPr>
        <p:spPr>
          <a:xfrm>
            <a:off x="567825" y="3142470"/>
            <a:ext cx="8346229" cy="1015663"/>
          </a:xfrm>
          <a:prstGeom prst="rect">
            <a:avLst/>
          </a:prstGeom>
          <a:noFill/>
        </p:spPr>
        <p:txBody>
          <a:bodyPr wrap="square">
            <a:spAutoFit/>
          </a:bodyPr>
          <a:lstStyle/>
          <a:p>
            <a:r>
              <a:rPr lang="en-US" altLang="zh-TW" sz="3000" b="1" dirty="0">
                <a:solidFill>
                  <a:srgbClr val="002060"/>
                </a:solidFill>
                <a:latin typeface="Times New Roman" panose="02020603050405020304" pitchFamily="18" charset="0"/>
                <a:cs typeface="Times New Roman" panose="02020603050405020304" pitchFamily="18" charset="0"/>
              </a:rPr>
              <a:t>Detection of PCB Surface Defects With Improved Faster-RCNN and Feature Pyramid Network</a:t>
            </a:r>
            <a:endParaRPr lang="zh-TW" altLang="en-US" sz="3000" b="1" dirty="0">
              <a:solidFill>
                <a:srgbClr val="002060"/>
              </a:solidFill>
              <a:latin typeface="Times New Roman" panose="02020603050405020304" pitchFamily="18" charset="0"/>
              <a:cs typeface="Times New Roman" panose="02020603050405020304" pitchFamily="18" charset="0"/>
            </a:endParaRPr>
          </a:p>
        </p:txBody>
      </p:sp>
      <p:grpSp>
        <p:nvGrpSpPr>
          <p:cNvPr id="40" name="群組 39">
            <a:extLst>
              <a:ext uri="{FF2B5EF4-FFF2-40B4-BE49-F238E27FC236}">
                <a16:creationId xmlns:a16="http://schemas.microsoft.com/office/drawing/2014/main" id="{2347AC24-DE3C-4815-9A3B-C6336AF0DFB0}"/>
              </a:ext>
            </a:extLst>
          </p:cNvPr>
          <p:cNvGrpSpPr/>
          <p:nvPr/>
        </p:nvGrpSpPr>
        <p:grpSpPr>
          <a:xfrm>
            <a:off x="117993" y="3946446"/>
            <a:ext cx="8027120" cy="671380"/>
            <a:chOff x="108757" y="4381698"/>
            <a:chExt cx="8027120" cy="671380"/>
          </a:xfrm>
        </p:grpSpPr>
        <p:sp>
          <p:nvSpPr>
            <p:cNvPr id="10" name="橢圓 9">
              <a:extLst>
                <a:ext uri="{FF2B5EF4-FFF2-40B4-BE49-F238E27FC236}">
                  <a16:creationId xmlns:a16="http://schemas.microsoft.com/office/drawing/2014/main" id="{5B758AE4-FA26-4852-8AC0-0D7459419648}"/>
                </a:ext>
              </a:extLst>
            </p:cNvPr>
            <p:cNvSpPr>
              <a:spLocks noChangeAspect="1"/>
            </p:cNvSpPr>
            <p:nvPr/>
          </p:nvSpPr>
          <p:spPr>
            <a:xfrm>
              <a:off x="108757" y="4381698"/>
              <a:ext cx="180000" cy="18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甜甜圈 23">
              <a:extLst>
                <a:ext uri="{FF2B5EF4-FFF2-40B4-BE49-F238E27FC236}">
                  <a16:creationId xmlns:a16="http://schemas.microsoft.com/office/drawing/2014/main" id="{21008967-4B80-4BBA-83E5-BA9BA1D2D341}"/>
                </a:ext>
              </a:extLst>
            </p:cNvPr>
            <p:cNvSpPr>
              <a:spLocks noChangeAspect="1"/>
            </p:cNvSpPr>
            <p:nvPr/>
          </p:nvSpPr>
          <p:spPr>
            <a:xfrm>
              <a:off x="7875951" y="4793156"/>
              <a:ext cx="259926" cy="259922"/>
            </a:xfrm>
            <a:prstGeom prst="donut">
              <a:avLst>
                <a:gd name="adj" fmla="val 88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cxnSp>
          <p:nvCxnSpPr>
            <p:cNvPr id="16" name="直線接點 15">
              <a:extLst>
                <a:ext uri="{FF2B5EF4-FFF2-40B4-BE49-F238E27FC236}">
                  <a16:creationId xmlns:a16="http://schemas.microsoft.com/office/drawing/2014/main" id="{89EE545F-4D42-49CE-AA5D-D6EF890AE80E}"/>
                </a:ext>
              </a:extLst>
            </p:cNvPr>
            <p:cNvCxnSpPr>
              <a:cxnSpLocks/>
            </p:cNvCxnSpPr>
            <p:nvPr/>
          </p:nvCxnSpPr>
          <p:spPr>
            <a:xfrm>
              <a:off x="457200" y="4722019"/>
              <a:ext cx="7200000" cy="6887"/>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04800C0C-E4AA-44D0-900B-B1EF4D81752E}"/>
                </a:ext>
              </a:extLst>
            </p:cNvPr>
            <p:cNvCxnSpPr>
              <a:cxnSpLocks/>
              <a:endCxn id="10" idx="5"/>
            </p:cNvCxnSpPr>
            <p:nvPr/>
          </p:nvCxnSpPr>
          <p:spPr>
            <a:xfrm flipH="1" flipV="1">
              <a:off x="262397" y="4535338"/>
              <a:ext cx="187659" cy="185123"/>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4" name="直線接點 23">
              <a:extLst>
                <a:ext uri="{FF2B5EF4-FFF2-40B4-BE49-F238E27FC236}">
                  <a16:creationId xmlns:a16="http://schemas.microsoft.com/office/drawing/2014/main" id="{35BC9D18-17BB-4BF0-A246-9B38F62EABBF}"/>
                </a:ext>
              </a:extLst>
            </p:cNvPr>
            <p:cNvCxnSpPr>
              <a:cxnSpLocks/>
            </p:cNvCxnSpPr>
            <p:nvPr/>
          </p:nvCxnSpPr>
          <p:spPr>
            <a:xfrm flipH="1" flipV="1">
              <a:off x="7682416" y="4728906"/>
              <a:ext cx="226838" cy="11184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567825" y="4384015"/>
            <a:ext cx="7577288" cy="369332"/>
          </a:xfrm>
          <a:prstGeom prst="rect">
            <a:avLst/>
          </a:prstGeom>
        </p:spPr>
        <p:txBody>
          <a:bodyPr wrap="square">
            <a:spAutoFit/>
          </a:bodyPr>
          <a:lstStyle/>
          <a:p>
            <a:r>
              <a:rPr lang="en-US" altLang="zh-TW" b="1" dirty="0">
                <a:solidFill>
                  <a:srgbClr val="002060"/>
                </a:solidFill>
                <a:latin typeface="Times New Roman" panose="02020603050405020304" pitchFamily="18" charset="0"/>
                <a:cs typeface="Times New Roman" panose="02020603050405020304" pitchFamily="18" charset="0"/>
              </a:rPr>
              <a:t>Bing Hu; </a:t>
            </a:r>
            <a:r>
              <a:rPr lang="en-US" altLang="zh-TW" b="1" dirty="0" err="1">
                <a:solidFill>
                  <a:srgbClr val="002060"/>
                </a:solidFill>
                <a:latin typeface="Times New Roman" panose="02020603050405020304" pitchFamily="18" charset="0"/>
                <a:cs typeface="Times New Roman" panose="02020603050405020304" pitchFamily="18" charset="0"/>
              </a:rPr>
              <a:t>Jianhui</a:t>
            </a:r>
            <a:r>
              <a:rPr lang="en-US" altLang="zh-TW" b="1" dirty="0">
                <a:solidFill>
                  <a:srgbClr val="002060"/>
                </a:solidFill>
                <a:latin typeface="Times New Roman" panose="02020603050405020304" pitchFamily="18" charset="0"/>
                <a:cs typeface="Times New Roman" panose="02020603050405020304" pitchFamily="18" charset="0"/>
              </a:rPr>
              <a:t> Wang published at</a:t>
            </a:r>
            <a:r>
              <a:rPr lang="zh-TW" altLang="en-US" b="1" dirty="0">
                <a:solidFill>
                  <a:srgbClr val="002060"/>
                </a:solidFill>
                <a:latin typeface="Times New Roman" panose="02020603050405020304" pitchFamily="18" charset="0"/>
                <a:cs typeface="Times New Roman" panose="02020603050405020304" pitchFamily="18" charset="0"/>
              </a:rPr>
              <a:t> </a:t>
            </a:r>
            <a:r>
              <a:rPr lang="en-US" altLang="zh-TW" b="1" dirty="0">
                <a:solidFill>
                  <a:srgbClr val="002060"/>
                </a:solidFill>
                <a:latin typeface="Times New Roman" panose="02020603050405020304" pitchFamily="18" charset="0"/>
                <a:cs typeface="Times New Roman" panose="02020603050405020304" pitchFamily="18" charset="0"/>
              </a:rPr>
              <a:t>IEEE Access</a:t>
            </a:r>
            <a:endParaRPr lang="en-US" altLang="zh-TW" dirty="0">
              <a:solidFill>
                <a:schemeClr val="accent1">
                  <a:lumMod val="50000"/>
                </a:schemeClr>
              </a:solidFill>
            </a:endParaRPr>
          </a:p>
        </p:txBody>
      </p:sp>
      <p:sp>
        <p:nvSpPr>
          <p:cNvPr id="11" name="文字方塊 10">
            <a:extLst>
              <a:ext uri="{FF2B5EF4-FFF2-40B4-BE49-F238E27FC236}">
                <a16:creationId xmlns:a16="http://schemas.microsoft.com/office/drawing/2014/main" id="{13CECF35-04D6-4398-BA2C-EFDF7789D03B}"/>
              </a:ext>
            </a:extLst>
          </p:cNvPr>
          <p:cNvSpPr txBox="1"/>
          <p:nvPr/>
        </p:nvSpPr>
        <p:spPr>
          <a:xfrm>
            <a:off x="828185" y="5213040"/>
            <a:ext cx="3754701" cy="1200329"/>
          </a:xfrm>
          <a:prstGeom prst="rect">
            <a:avLst/>
          </a:prstGeom>
          <a:noFill/>
        </p:spPr>
        <p:txBody>
          <a:bodyPr wrap="square">
            <a:spAutoFit/>
          </a:bodyPr>
          <a:lstStyle/>
          <a:p>
            <a:r>
              <a:rPr lang="en-US" altLang="zh-TW" sz="2400" kern="0" dirty="0">
                <a:solidFill>
                  <a:srgbClr val="333F50"/>
                </a:solidFill>
                <a:latin typeface="Times New Roman" panose="02020603050405020304" pitchFamily="18" charset="0"/>
                <a:cs typeface="Times New Roman" panose="02020603050405020304" pitchFamily="18" charset="0"/>
              </a:rPr>
              <a:t>Advisor</a:t>
            </a:r>
            <a:r>
              <a:rPr lang="zh-TW" altLang="en-US" sz="2400" kern="0" dirty="0">
                <a:solidFill>
                  <a:srgbClr val="333F50"/>
                </a:solidFill>
                <a:latin typeface="Times New Roman" panose="02020603050405020304" pitchFamily="18" charset="0"/>
                <a:cs typeface="Times New Roman" panose="02020603050405020304" pitchFamily="18" charset="0"/>
              </a:rPr>
              <a:t> </a:t>
            </a:r>
            <a:r>
              <a:rPr lang="en-US" altLang="zh-TW" sz="2400" kern="0" dirty="0">
                <a:solidFill>
                  <a:srgbClr val="333F50"/>
                </a:solidFill>
                <a:latin typeface="Times New Roman" panose="02020603050405020304" pitchFamily="18" charset="0"/>
                <a:cs typeface="Times New Roman" panose="02020603050405020304" pitchFamily="18" charset="0"/>
              </a:rPr>
              <a:t>:</a:t>
            </a:r>
            <a:r>
              <a:rPr lang="zh-TW" altLang="en-US" sz="2400" kern="0" dirty="0">
                <a:solidFill>
                  <a:srgbClr val="333F50"/>
                </a:solidFill>
                <a:latin typeface="Times New Roman" panose="02020603050405020304" pitchFamily="18" charset="0"/>
                <a:cs typeface="Times New Roman" panose="02020603050405020304" pitchFamily="18" charset="0"/>
              </a:rPr>
              <a:t> </a:t>
            </a:r>
            <a:r>
              <a:rPr lang="en-US" altLang="zh-TW" sz="2400" kern="0" dirty="0">
                <a:solidFill>
                  <a:srgbClr val="333F50"/>
                </a:solidFill>
                <a:latin typeface="Times New Roman" panose="02020603050405020304" pitchFamily="18" charset="0"/>
                <a:cs typeface="Times New Roman" panose="02020603050405020304" pitchFamily="18" charset="0"/>
              </a:rPr>
              <a:t>Ching-Hung Lee</a:t>
            </a:r>
          </a:p>
          <a:p>
            <a:r>
              <a:rPr lang="en-US" altLang="zh-TW" sz="2400" kern="0" dirty="0">
                <a:solidFill>
                  <a:srgbClr val="333F50"/>
                </a:solidFill>
                <a:latin typeface="Times New Roman" panose="02020603050405020304" pitchFamily="18" charset="0"/>
                <a:cs typeface="Times New Roman" panose="02020603050405020304" pitchFamily="18" charset="0"/>
              </a:rPr>
              <a:t>Presenter</a:t>
            </a:r>
            <a:r>
              <a:rPr lang="zh-TW" altLang="en-US" sz="2400" kern="0" dirty="0">
                <a:solidFill>
                  <a:srgbClr val="333F50"/>
                </a:solidFill>
                <a:latin typeface="Times New Roman" panose="02020603050405020304" pitchFamily="18" charset="0"/>
                <a:cs typeface="Times New Roman" panose="02020603050405020304" pitchFamily="18" charset="0"/>
              </a:rPr>
              <a:t> </a:t>
            </a:r>
            <a:r>
              <a:rPr lang="en-US" altLang="zh-TW" sz="2400" kern="0" dirty="0">
                <a:solidFill>
                  <a:srgbClr val="333F50"/>
                </a:solidFill>
                <a:latin typeface="Times New Roman" panose="02020603050405020304" pitchFamily="18" charset="0"/>
                <a:cs typeface="Times New Roman" panose="02020603050405020304" pitchFamily="18" charset="0"/>
              </a:rPr>
              <a:t>:</a:t>
            </a:r>
            <a:r>
              <a:rPr lang="zh-TW" altLang="en-US" sz="2400" kern="0" dirty="0">
                <a:solidFill>
                  <a:srgbClr val="333F50"/>
                </a:solidFill>
                <a:latin typeface="Times New Roman" panose="02020603050405020304" pitchFamily="18" charset="0"/>
                <a:cs typeface="Times New Roman" panose="02020603050405020304" pitchFamily="18" charset="0"/>
              </a:rPr>
              <a:t> </a:t>
            </a:r>
            <a:r>
              <a:rPr lang="en-US" altLang="zh-TW" sz="2400" kern="0" dirty="0">
                <a:solidFill>
                  <a:srgbClr val="333F50"/>
                </a:solidFill>
                <a:latin typeface="Times New Roman" panose="02020603050405020304" pitchFamily="18" charset="0"/>
                <a:cs typeface="Times New Roman" panose="02020603050405020304" pitchFamily="18" charset="0"/>
              </a:rPr>
              <a:t>Yin-Hong Lin</a:t>
            </a:r>
          </a:p>
          <a:p>
            <a:r>
              <a:rPr lang="en-US" altLang="zh-TW" sz="2400" kern="0" dirty="0">
                <a:solidFill>
                  <a:srgbClr val="333F50"/>
                </a:solidFill>
                <a:latin typeface="Times New Roman" panose="02020603050405020304" pitchFamily="18" charset="0"/>
                <a:cs typeface="Times New Roman" panose="02020603050405020304" pitchFamily="18" charset="0"/>
              </a:rPr>
              <a:t>Date</a:t>
            </a:r>
            <a:r>
              <a:rPr lang="zh-TW" altLang="en-US" sz="2400" kern="0" dirty="0">
                <a:solidFill>
                  <a:srgbClr val="333F50"/>
                </a:solidFill>
                <a:latin typeface="Times New Roman" panose="02020603050405020304" pitchFamily="18" charset="0"/>
                <a:cs typeface="Times New Roman" panose="02020603050405020304" pitchFamily="18" charset="0"/>
              </a:rPr>
              <a:t> </a:t>
            </a:r>
            <a:r>
              <a:rPr lang="en-US" altLang="zh-TW" sz="2400" kern="0" dirty="0">
                <a:solidFill>
                  <a:srgbClr val="333F50"/>
                </a:solidFill>
                <a:latin typeface="Times New Roman" panose="02020603050405020304" pitchFamily="18" charset="0"/>
                <a:cs typeface="Times New Roman" panose="02020603050405020304" pitchFamily="18" charset="0"/>
              </a:rPr>
              <a:t>:</a:t>
            </a:r>
            <a:r>
              <a:rPr lang="zh-TW" altLang="en-US" sz="2400" kern="0" dirty="0">
                <a:solidFill>
                  <a:srgbClr val="333F50"/>
                </a:solidFill>
                <a:latin typeface="Times New Roman" panose="02020603050405020304" pitchFamily="18" charset="0"/>
                <a:cs typeface="Times New Roman" panose="02020603050405020304" pitchFamily="18" charset="0"/>
              </a:rPr>
              <a:t> </a:t>
            </a:r>
            <a:r>
              <a:rPr lang="en-US" altLang="zh-TW" sz="2400" kern="0" dirty="0">
                <a:solidFill>
                  <a:srgbClr val="333F50"/>
                </a:solidFill>
                <a:latin typeface="Times New Roman" panose="02020603050405020304" pitchFamily="18" charset="0"/>
                <a:cs typeface="Times New Roman" panose="02020603050405020304" pitchFamily="18" charset="0"/>
              </a:rPr>
              <a:t>2023/01/03</a:t>
            </a:r>
          </a:p>
        </p:txBody>
      </p:sp>
    </p:spTree>
    <p:extLst>
      <p:ext uri="{BB962C8B-B14F-4D97-AF65-F5344CB8AC3E}">
        <p14:creationId xmlns:p14="http://schemas.microsoft.com/office/powerpoint/2010/main" val="2865092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22" presetClass="entr" presetSubtype="8" fill="hold" nodeType="withEffect">
                                  <p:stCondLst>
                                    <p:cond delay="200"/>
                                  </p:stCondLst>
                                  <p:childTnLst>
                                    <p:set>
                                      <p:cBhvr>
                                        <p:cTn id="9" dur="1" fill="hold">
                                          <p:stCondLst>
                                            <p:cond delay="0"/>
                                          </p:stCondLst>
                                        </p:cTn>
                                        <p:tgtEl>
                                          <p:spTgt spid="40"/>
                                        </p:tgtEl>
                                        <p:attrNameLst>
                                          <p:attrName>style.visibility</p:attrName>
                                        </p:attrNameLst>
                                      </p:cBhvr>
                                      <p:to>
                                        <p:strVal val="visible"/>
                                      </p:to>
                                    </p:set>
                                    <p:animEffect transition="in" filter="wipe(left)">
                                      <p:cBhvr>
                                        <p:cTn id="10" dur="500"/>
                                        <p:tgtEl>
                                          <p:spTgt spid="40"/>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271452" y="147797"/>
            <a:ext cx="9649098" cy="854547"/>
          </a:xfrm>
        </p:spPr>
        <p:txBody>
          <a:bodyPr>
            <a:normAutofit/>
          </a:bodyPr>
          <a:lstStyle/>
          <a:p>
            <a:r>
              <a:rPr lang="en-US" altLang="zh-TW" sz="4000" dirty="0"/>
              <a:t>Experiments-1</a:t>
            </a:r>
            <a:endParaRPr lang="zh-TW" altLang="en-US" sz="4000" dirty="0"/>
          </a:p>
        </p:txBody>
      </p:sp>
      <p:sp>
        <p:nvSpPr>
          <p:cNvPr id="3" name="投影片編號版面配置區 2"/>
          <p:cNvSpPr>
            <a:spLocks noGrp="1"/>
          </p:cNvSpPr>
          <p:nvPr>
            <p:ph type="sldNum" sz="quarter" idx="12"/>
          </p:nvPr>
        </p:nvSpPr>
        <p:spPr/>
        <p:txBody>
          <a:bodyPr/>
          <a:lstStyle/>
          <a:p>
            <a:fld id="{D4C80C71-F41B-4EDE-BC55-3CCD11A38819}" type="slidenum">
              <a:rPr lang="zh-TW" altLang="en-US" smtClean="0"/>
              <a:pPr/>
              <a:t>10</a:t>
            </a:fld>
            <a:endParaRPr lang="zh-TW" altLang="en-US" sz="2000"/>
          </a:p>
        </p:txBody>
      </p:sp>
      <p:sp>
        <p:nvSpPr>
          <p:cNvPr id="5" name="文字方塊 4">
            <a:extLst>
              <a:ext uri="{FF2B5EF4-FFF2-40B4-BE49-F238E27FC236}">
                <a16:creationId xmlns:a16="http://schemas.microsoft.com/office/drawing/2014/main" id="{B58100D2-5932-7FE5-E7C2-E3CE8D49AB94}"/>
              </a:ext>
            </a:extLst>
          </p:cNvPr>
          <p:cNvSpPr txBox="1"/>
          <p:nvPr/>
        </p:nvSpPr>
        <p:spPr>
          <a:xfrm>
            <a:off x="1011114" y="1397675"/>
            <a:ext cx="8950632" cy="2031325"/>
          </a:xfrm>
          <a:prstGeom prst="rect">
            <a:avLst/>
          </a:prstGeom>
          <a:noFill/>
        </p:spPr>
        <p:txBody>
          <a:bodyPr wrap="square" rtlCol="0">
            <a:spAutoFit/>
          </a:bodyPr>
          <a:lstStyle/>
          <a:p>
            <a:pPr marL="285750" indent="-285750">
              <a:buFont typeface="Wingdings" panose="05000000000000000000" pitchFamily="2" charset="2"/>
              <a:buChar char="l"/>
            </a:pPr>
            <a:r>
              <a:rPr lang="en-US" altLang="zh-TW" sz="2200" dirty="0"/>
              <a:t> Problem encountered when training Faster-RCNN:</a:t>
            </a:r>
          </a:p>
          <a:p>
            <a:pPr marL="285750" indent="-285750">
              <a:buFont typeface="Wingdings" panose="05000000000000000000" pitchFamily="2" charset="2"/>
              <a:buChar char="l"/>
            </a:pPr>
            <a:endParaRPr lang="en-US" altLang="zh-TW" sz="2200" dirty="0"/>
          </a:p>
          <a:p>
            <a:pPr marL="800100" lvl="1" indent="-342900">
              <a:buFont typeface="Arial" panose="020B0604020202020204" pitchFamily="34" charset="0"/>
              <a:buChar char="•"/>
            </a:pPr>
            <a:r>
              <a:rPr kumimoji="0" lang="zh-TW" altLang="zh-TW" sz="2000" b="0" i="0" u="none" strike="noStrike" cap="none" normalizeH="0" baseline="0" dirty="0">
                <a:ln>
                  <a:noFill/>
                </a:ln>
                <a:solidFill>
                  <a:srgbClr val="202124"/>
                </a:solidFill>
                <a:effectLst/>
                <a:latin typeface="Arial Unicode MS"/>
                <a:ea typeface="inherit"/>
              </a:rPr>
              <a:t>The </a:t>
            </a:r>
            <a:r>
              <a:rPr lang="en-US" altLang="zh-TW" sz="2000" dirty="0">
                <a:solidFill>
                  <a:srgbClr val="202124"/>
                </a:solidFill>
                <a:latin typeface="Arial Unicode MS"/>
                <a:ea typeface="inherit"/>
              </a:rPr>
              <a:t>anchor</a:t>
            </a:r>
            <a:r>
              <a:rPr kumimoji="0" lang="zh-TW" altLang="zh-TW" sz="2000" b="0" i="0" u="none" strike="noStrike" cap="none" normalizeH="0" baseline="0" dirty="0">
                <a:ln>
                  <a:noFill/>
                </a:ln>
                <a:solidFill>
                  <a:srgbClr val="202124"/>
                </a:solidFill>
                <a:effectLst/>
                <a:latin typeface="Arial Unicode MS"/>
                <a:ea typeface="inherit"/>
              </a:rPr>
              <a:t> size set at the beginning cannot detect small defects on the picture well</a:t>
            </a:r>
            <a:r>
              <a:rPr lang="en-US" altLang="zh-TW" sz="2000" dirty="0">
                <a:latin typeface="Arial Unicode MS"/>
                <a:ea typeface="inherit"/>
              </a:rPr>
              <a:t>.</a:t>
            </a:r>
            <a:endParaRPr kumimoji="0" lang="zh-TW" altLang="zh-TW" sz="2000" b="0" i="0" u="none" strike="noStrike" cap="none" normalizeH="0" baseline="0" dirty="0">
              <a:ln>
                <a:noFill/>
              </a:ln>
              <a:solidFill>
                <a:schemeClr val="tx1"/>
              </a:solidFill>
              <a:effectLst/>
              <a:latin typeface="Arial" panose="020B0604020202020204" pitchFamily="34" charset="0"/>
            </a:endParaRPr>
          </a:p>
          <a:p>
            <a:pPr lvl="1"/>
            <a:r>
              <a:rPr lang="en-US" altLang="zh-TW" sz="2200" dirty="0"/>
              <a:t>		</a:t>
            </a:r>
          </a:p>
          <a:p>
            <a:pPr marL="742950" lvl="1" indent="-285750">
              <a:buFont typeface="Wingdings" panose="05000000000000000000" pitchFamily="2" charset="2"/>
              <a:buChar char="l"/>
            </a:pPr>
            <a:endParaRPr lang="zh-TW" altLang="en-US" sz="2000" dirty="0"/>
          </a:p>
        </p:txBody>
      </p:sp>
      <p:pic>
        <p:nvPicPr>
          <p:cNvPr id="6" name="圖片 5">
            <a:extLst>
              <a:ext uri="{FF2B5EF4-FFF2-40B4-BE49-F238E27FC236}">
                <a16:creationId xmlns:a16="http://schemas.microsoft.com/office/drawing/2014/main" id="{4721DD8B-2801-C758-CF18-32419D9EC9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801" y="2844125"/>
            <a:ext cx="4320000" cy="3240000"/>
          </a:xfrm>
          <a:prstGeom prst="rect">
            <a:avLst/>
          </a:prstGeom>
        </p:spPr>
      </p:pic>
      <p:pic>
        <p:nvPicPr>
          <p:cNvPr id="8" name="圖片 7">
            <a:extLst>
              <a:ext uri="{FF2B5EF4-FFF2-40B4-BE49-F238E27FC236}">
                <a16:creationId xmlns:a16="http://schemas.microsoft.com/office/drawing/2014/main" id="{918BD1BA-FF72-592D-F86C-9CFD527834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8043" y="2844125"/>
            <a:ext cx="4320000" cy="3240000"/>
          </a:xfrm>
          <a:prstGeom prst="rect">
            <a:avLst/>
          </a:prstGeom>
        </p:spPr>
      </p:pic>
      <p:cxnSp>
        <p:nvCxnSpPr>
          <p:cNvPr id="10" name="直線單箭頭接點 9">
            <a:extLst>
              <a:ext uri="{FF2B5EF4-FFF2-40B4-BE49-F238E27FC236}">
                <a16:creationId xmlns:a16="http://schemas.microsoft.com/office/drawing/2014/main" id="{BF3734E9-989A-4FF2-2436-6599E3D363D0}"/>
              </a:ext>
            </a:extLst>
          </p:cNvPr>
          <p:cNvCxnSpPr>
            <a:stCxn id="6" idx="3"/>
          </p:cNvCxnSpPr>
          <p:nvPr/>
        </p:nvCxnSpPr>
        <p:spPr>
          <a:xfrm>
            <a:off x="5187801" y="4464125"/>
            <a:ext cx="120029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文字方塊 10">
            <a:extLst>
              <a:ext uri="{FF2B5EF4-FFF2-40B4-BE49-F238E27FC236}">
                <a16:creationId xmlns:a16="http://schemas.microsoft.com/office/drawing/2014/main" id="{5EFD1358-2A25-3AD0-0D16-83D7F4963529}"/>
              </a:ext>
            </a:extLst>
          </p:cNvPr>
          <p:cNvSpPr txBox="1"/>
          <p:nvPr/>
        </p:nvSpPr>
        <p:spPr>
          <a:xfrm>
            <a:off x="1746856" y="6084125"/>
            <a:ext cx="3114144" cy="369332"/>
          </a:xfrm>
          <a:prstGeom prst="rect">
            <a:avLst/>
          </a:prstGeom>
          <a:noFill/>
        </p:spPr>
        <p:txBody>
          <a:bodyPr wrap="square" rtlCol="0">
            <a:spAutoFit/>
          </a:bodyPr>
          <a:lstStyle/>
          <a:p>
            <a:r>
              <a:rPr lang="en-US" altLang="zh-TW" dirty="0"/>
              <a:t>anchor size = [8,16,32]  </a:t>
            </a:r>
            <a:endParaRPr lang="zh-TW" altLang="en-US" dirty="0"/>
          </a:p>
        </p:txBody>
      </p:sp>
      <p:sp>
        <p:nvSpPr>
          <p:cNvPr id="12" name="文字方塊 11">
            <a:extLst>
              <a:ext uri="{FF2B5EF4-FFF2-40B4-BE49-F238E27FC236}">
                <a16:creationId xmlns:a16="http://schemas.microsoft.com/office/drawing/2014/main" id="{94431894-A69E-6A0D-EC2F-58EFF89630DB}"/>
              </a:ext>
            </a:extLst>
          </p:cNvPr>
          <p:cNvSpPr txBox="1"/>
          <p:nvPr/>
        </p:nvSpPr>
        <p:spPr>
          <a:xfrm>
            <a:off x="7331000" y="6084950"/>
            <a:ext cx="3114144" cy="369332"/>
          </a:xfrm>
          <a:prstGeom prst="rect">
            <a:avLst/>
          </a:prstGeom>
          <a:noFill/>
        </p:spPr>
        <p:txBody>
          <a:bodyPr wrap="square" rtlCol="0">
            <a:spAutoFit/>
          </a:bodyPr>
          <a:lstStyle/>
          <a:p>
            <a:r>
              <a:rPr lang="en-US" altLang="zh-TW" dirty="0"/>
              <a:t>anchor size = [4,16,32]  </a:t>
            </a:r>
            <a:endParaRPr lang="zh-TW" altLang="en-US" dirty="0"/>
          </a:p>
        </p:txBody>
      </p:sp>
      <p:sp>
        <p:nvSpPr>
          <p:cNvPr id="13" name="文字方塊 12">
            <a:extLst>
              <a:ext uri="{FF2B5EF4-FFF2-40B4-BE49-F238E27FC236}">
                <a16:creationId xmlns:a16="http://schemas.microsoft.com/office/drawing/2014/main" id="{2A77003B-1963-9666-00C7-42F15F3B70E5}"/>
              </a:ext>
            </a:extLst>
          </p:cNvPr>
          <p:cNvSpPr txBox="1"/>
          <p:nvPr/>
        </p:nvSpPr>
        <p:spPr>
          <a:xfrm>
            <a:off x="4785574" y="3992484"/>
            <a:ext cx="2108718" cy="369332"/>
          </a:xfrm>
          <a:prstGeom prst="rect">
            <a:avLst/>
          </a:prstGeom>
          <a:noFill/>
        </p:spPr>
        <p:txBody>
          <a:bodyPr wrap="square" rtlCol="0">
            <a:spAutoFit/>
          </a:bodyPr>
          <a:lstStyle/>
          <a:p>
            <a:r>
              <a:rPr lang="en-US" altLang="zh-TW" dirty="0"/>
              <a:t>Reduce anchor size</a:t>
            </a:r>
            <a:endParaRPr lang="zh-TW" altLang="en-US" dirty="0"/>
          </a:p>
        </p:txBody>
      </p:sp>
    </p:spTree>
    <p:extLst>
      <p:ext uri="{BB962C8B-B14F-4D97-AF65-F5344CB8AC3E}">
        <p14:creationId xmlns:p14="http://schemas.microsoft.com/office/powerpoint/2010/main" val="1304046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271452" y="147797"/>
            <a:ext cx="9649098" cy="854547"/>
          </a:xfrm>
        </p:spPr>
        <p:txBody>
          <a:bodyPr>
            <a:normAutofit/>
          </a:bodyPr>
          <a:lstStyle/>
          <a:p>
            <a:r>
              <a:rPr lang="en-US" altLang="zh-TW" sz="4000"/>
              <a:t>Experiments-1</a:t>
            </a:r>
            <a:endParaRPr lang="zh-TW" altLang="en-US" sz="4000"/>
          </a:p>
        </p:txBody>
      </p:sp>
      <p:sp>
        <p:nvSpPr>
          <p:cNvPr id="3" name="投影片編號版面配置區 2"/>
          <p:cNvSpPr>
            <a:spLocks noGrp="1"/>
          </p:cNvSpPr>
          <p:nvPr>
            <p:ph type="sldNum" sz="quarter" idx="12"/>
          </p:nvPr>
        </p:nvSpPr>
        <p:spPr/>
        <p:txBody>
          <a:bodyPr/>
          <a:lstStyle/>
          <a:p>
            <a:fld id="{D4C80C71-F41B-4EDE-BC55-3CCD11A38819}" type="slidenum">
              <a:rPr lang="zh-TW" altLang="en-US" smtClean="0"/>
              <a:pPr/>
              <a:t>11</a:t>
            </a:fld>
            <a:endParaRPr lang="zh-TW" altLang="en-US" sz="2000"/>
          </a:p>
        </p:txBody>
      </p:sp>
      <p:grpSp>
        <p:nvGrpSpPr>
          <p:cNvPr id="4" name="群組 3">
            <a:extLst>
              <a:ext uri="{FF2B5EF4-FFF2-40B4-BE49-F238E27FC236}">
                <a16:creationId xmlns:a16="http://schemas.microsoft.com/office/drawing/2014/main" id="{0145532F-79DE-5D66-2016-99D324A31342}"/>
              </a:ext>
            </a:extLst>
          </p:cNvPr>
          <p:cNvGrpSpPr/>
          <p:nvPr/>
        </p:nvGrpSpPr>
        <p:grpSpPr>
          <a:xfrm>
            <a:off x="867801" y="1929725"/>
            <a:ext cx="9900242" cy="3610157"/>
            <a:chOff x="867801" y="2844125"/>
            <a:chExt cx="9900242" cy="3610157"/>
          </a:xfrm>
        </p:grpSpPr>
        <p:pic>
          <p:nvPicPr>
            <p:cNvPr id="6" name="圖片 5">
              <a:extLst>
                <a:ext uri="{FF2B5EF4-FFF2-40B4-BE49-F238E27FC236}">
                  <a16:creationId xmlns:a16="http://schemas.microsoft.com/office/drawing/2014/main" id="{4721DD8B-2801-C758-CF18-32419D9EC9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801" y="2844125"/>
              <a:ext cx="4320000" cy="3240000"/>
            </a:xfrm>
            <a:prstGeom prst="rect">
              <a:avLst/>
            </a:prstGeom>
          </p:spPr>
        </p:pic>
        <p:pic>
          <p:nvPicPr>
            <p:cNvPr id="8" name="圖片 7">
              <a:extLst>
                <a:ext uri="{FF2B5EF4-FFF2-40B4-BE49-F238E27FC236}">
                  <a16:creationId xmlns:a16="http://schemas.microsoft.com/office/drawing/2014/main" id="{918BD1BA-FF72-592D-F86C-9CFD527834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8043" y="2844125"/>
              <a:ext cx="4320000" cy="3240000"/>
            </a:xfrm>
            <a:prstGeom prst="rect">
              <a:avLst/>
            </a:prstGeom>
          </p:spPr>
        </p:pic>
        <p:cxnSp>
          <p:nvCxnSpPr>
            <p:cNvPr id="10" name="直線單箭頭接點 9">
              <a:extLst>
                <a:ext uri="{FF2B5EF4-FFF2-40B4-BE49-F238E27FC236}">
                  <a16:creationId xmlns:a16="http://schemas.microsoft.com/office/drawing/2014/main" id="{BF3734E9-989A-4FF2-2436-6599E3D363D0}"/>
                </a:ext>
              </a:extLst>
            </p:cNvPr>
            <p:cNvCxnSpPr>
              <a:stCxn id="6" idx="3"/>
            </p:cNvCxnSpPr>
            <p:nvPr/>
          </p:nvCxnSpPr>
          <p:spPr>
            <a:xfrm>
              <a:off x="5187801" y="4464125"/>
              <a:ext cx="120029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文字方塊 10">
              <a:extLst>
                <a:ext uri="{FF2B5EF4-FFF2-40B4-BE49-F238E27FC236}">
                  <a16:creationId xmlns:a16="http://schemas.microsoft.com/office/drawing/2014/main" id="{5EFD1358-2A25-3AD0-0D16-83D7F4963529}"/>
                </a:ext>
              </a:extLst>
            </p:cNvPr>
            <p:cNvSpPr txBox="1"/>
            <p:nvPr/>
          </p:nvSpPr>
          <p:spPr>
            <a:xfrm>
              <a:off x="1746856" y="6084125"/>
              <a:ext cx="3114144" cy="369332"/>
            </a:xfrm>
            <a:prstGeom prst="rect">
              <a:avLst/>
            </a:prstGeom>
            <a:noFill/>
          </p:spPr>
          <p:txBody>
            <a:bodyPr wrap="square" rtlCol="0">
              <a:spAutoFit/>
            </a:bodyPr>
            <a:lstStyle/>
            <a:p>
              <a:r>
                <a:rPr lang="en-US" altLang="zh-TW"/>
                <a:t>anchor size = [8,16,32]  </a:t>
              </a:r>
              <a:endParaRPr lang="zh-TW" altLang="en-US"/>
            </a:p>
          </p:txBody>
        </p:sp>
        <p:sp>
          <p:nvSpPr>
            <p:cNvPr id="12" name="文字方塊 11">
              <a:extLst>
                <a:ext uri="{FF2B5EF4-FFF2-40B4-BE49-F238E27FC236}">
                  <a16:creationId xmlns:a16="http://schemas.microsoft.com/office/drawing/2014/main" id="{94431894-A69E-6A0D-EC2F-58EFF89630DB}"/>
                </a:ext>
              </a:extLst>
            </p:cNvPr>
            <p:cNvSpPr txBox="1"/>
            <p:nvPr/>
          </p:nvSpPr>
          <p:spPr>
            <a:xfrm>
              <a:off x="7331000" y="6084950"/>
              <a:ext cx="3114144" cy="369332"/>
            </a:xfrm>
            <a:prstGeom prst="rect">
              <a:avLst/>
            </a:prstGeom>
            <a:noFill/>
          </p:spPr>
          <p:txBody>
            <a:bodyPr wrap="square" rtlCol="0">
              <a:spAutoFit/>
            </a:bodyPr>
            <a:lstStyle/>
            <a:p>
              <a:r>
                <a:rPr lang="en-US" altLang="zh-TW"/>
                <a:t>anchor size = [4,16,32]  </a:t>
              </a:r>
              <a:endParaRPr lang="zh-TW" altLang="en-US"/>
            </a:p>
          </p:txBody>
        </p:sp>
        <p:sp>
          <p:nvSpPr>
            <p:cNvPr id="13" name="文字方塊 12">
              <a:extLst>
                <a:ext uri="{FF2B5EF4-FFF2-40B4-BE49-F238E27FC236}">
                  <a16:creationId xmlns:a16="http://schemas.microsoft.com/office/drawing/2014/main" id="{2A77003B-1963-9666-00C7-42F15F3B70E5}"/>
                </a:ext>
              </a:extLst>
            </p:cNvPr>
            <p:cNvSpPr txBox="1"/>
            <p:nvPr/>
          </p:nvSpPr>
          <p:spPr>
            <a:xfrm>
              <a:off x="4785574" y="3992484"/>
              <a:ext cx="2108718" cy="369332"/>
            </a:xfrm>
            <a:prstGeom prst="rect">
              <a:avLst/>
            </a:prstGeom>
            <a:noFill/>
          </p:spPr>
          <p:txBody>
            <a:bodyPr wrap="square" rtlCol="0">
              <a:spAutoFit/>
            </a:bodyPr>
            <a:lstStyle/>
            <a:p>
              <a:r>
                <a:rPr lang="en-US" altLang="zh-TW"/>
                <a:t>Reduce anchor size</a:t>
              </a:r>
              <a:endParaRPr lang="zh-TW" altLang="en-US"/>
            </a:p>
          </p:txBody>
        </p:sp>
      </p:grpSp>
    </p:spTree>
    <p:extLst>
      <p:ext uri="{BB962C8B-B14F-4D97-AF65-F5344CB8AC3E}">
        <p14:creationId xmlns:p14="http://schemas.microsoft.com/office/powerpoint/2010/main" val="3540005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271452" y="147797"/>
            <a:ext cx="9649098" cy="854547"/>
          </a:xfrm>
        </p:spPr>
        <p:txBody>
          <a:bodyPr>
            <a:normAutofit/>
          </a:bodyPr>
          <a:lstStyle/>
          <a:p>
            <a:r>
              <a:rPr lang="en-US" altLang="zh-TW" sz="4000" dirty="0"/>
              <a:t>Experiments-1</a:t>
            </a:r>
            <a:endParaRPr lang="zh-TW" altLang="en-US" sz="4000" dirty="0"/>
          </a:p>
        </p:txBody>
      </p:sp>
      <p:sp>
        <p:nvSpPr>
          <p:cNvPr id="3" name="投影片編號版面配置區 2"/>
          <p:cNvSpPr>
            <a:spLocks noGrp="1"/>
          </p:cNvSpPr>
          <p:nvPr>
            <p:ph type="sldNum" sz="quarter" idx="12"/>
          </p:nvPr>
        </p:nvSpPr>
        <p:spPr/>
        <p:txBody>
          <a:bodyPr/>
          <a:lstStyle/>
          <a:p>
            <a:fld id="{D4C80C71-F41B-4EDE-BC55-3CCD11A38819}" type="slidenum">
              <a:rPr lang="zh-TW" altLang="en-US" smtClean="0"/>
              <a:pPr/>
              <a:t>12</a:t>
            </a:fld>
            <a:endParaRPr lang="zh-TW" altLang="en-US" sz="2000"/>
          </a:p>
        </p:txBody>
      </p:sp>
      <p:pic>
        <p:nvPicPr>
          <p:cNvPr id="11" name="圖片 10">
            <a:extLst>
              <a:ext uri="{FF2B5EF4-FFF2-40B4-BE49-F238E27FC236}">
                <a16:creationId xmlns:a16="http://schemas.microsoft.com/office/drawing/2014/main" id="{29EA836D-B7E9-A4E4-7BF8-1139382A04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1" y="2419929"/>
            <a:ext cx="4800000" cy="3600000"/>
          </a:xfrm>
          <a:prstGeom prst="rect">
            <a:avLst/>
          </a:prstGeom>
        </p:spPr>
      </p:pic>
      <p:pic>
        <p:nvPicPr>
          <p:cNvPr id="13" name="圖片 12">
            <a:extLst>
              <a:ext uri="{FF2B5EF4-FFF2-40B4-BE49-F238E27FC236}">
                <a16:creationId xmlns:a16="http://schemas.microsoft.com/office/drawing/2014/main" id="{1932C634-D2F4-8157-9B51-233E5EAC30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201" y="2419929"/>
            <a:ext cx="4800000" cy="3600000"/>
          </a:xfrm>
          <a:prstGeom prst="rect">
            <a:avLst/>
          </a:prstGeom>
        </p:spPr>
      </p:pic>
      <p:sp>
        <p:nvSpPr>
          <p:cNvPr id="15" name="文字方塊 14">
            <a:extLst>
              <a:ext uri="{FF2B5EF4-FFF2-40B4-BE49-F238E27FC236}">
                <a16:creationId xmlns:a16="http://schemas.microsoft.com/office/drawing/2014/main" id="{2CCD4FC2-778A-0FB9-FBB9-212A7EAC713B}"/>
              </a:ext>
            </a:extLst>
          </p:cNvPr>
          <p:cNvSpPr txBox="1"/>
          <p:nvPr/>
        </p:nvSpPr>
        <p:spPr>
          <a:xfrm>
            <a:off x="1271452" y="2019819"/>
            <a:ext cx="6167718" cy="400110"/>
          </a:xfrm>
          <a:prstGeom prst="rect">
            <a:avLst/>
          </a:prstGeom>
          <a:noFill/>
        </p:spPr>
        <p:txBody>
          <a:bodyPr wrap="square">
            <a:spAutoFit/>
          </a:bodyPr>
          <a:lstStyle/>
          <a:p>
            <a:pPr marL="285750" indent="-285750">
              <a:buFont typeface="Wingdings" panose="05000000000000000000" pitchFamily="2" charset="2"/>
              <a:buChar char="l"/>
            </a:pPr>
            <a:r>
              <a:rPr lang="en-US" altLang="zh-TW" sz="2000" dirty="0"/>
              <a:t>ResNet50+Faster-RCNN :</a:t>
            </a:r>
          </a:p>
        </p:txBody>
      </p:sp>
      <p:sp>
        <p:nvSpPr>
          <p:cNvPr id="17" name="文字方塊 16">
            <a:extLst>
              <a:ext uri="{FF2B5EF4-FFF2-40B4-BE49-F238E27FC236}">
                <a16:creationId xmlns:a16="http://schemas.microsoft.com/office/drawing/2014/main" id="{1920790D-567C-67A0-07FB-CADAC0A878ED}"/>
              </a:ext>
            </a:extLst>
          </p:cNvPr>
          <p:cNvSpPr txBox="1"/>
          <p:nvPr/>
        </p:nvSpPr>
        <p:spPr>
          <a:xfrm>
            <a:off x="6024282" y="2050597"/>
            <a:ext cx="6167718" cy="400110"/>
          </a:xfrm>
          <a:prstGeom prst="rect">
            <a:avLst/>
          </a:prstGeom>
          <a:noFill/>
        </p:spPr>
        <p:txBody>
          <a:bodyPr wrap="square">
            <a:spAutoFit/>
          </a:bodyPr>
          <a:lstStyle/>
          <a:p>
            <a:pPr marL="285750" indent="-285750">
              <a:buFont typeface="Wingdings" panose="05000000000000000000" pitchFamily="2" charset="2"/>
              <a:buChar char="l"/>
            </a:pPr>
            <a:r>
              <a:rPr lang="en-US" altLang="zh-TW" sz="2000" dirty="0"/>
              <a:t>MobileNet+YOLOv4:</a:t>
            </a:r>
          </a:p>
        </p:txBody>
      </p:sp>
    </p:spTree>
    <p:extLst>
      <p:ext uri="{BB962C8B-B14F-4D97-AF65-F5344CB8AC3E}">
        <p14:creationId xmlns:p14="http://schemas.microsoft.com/office/powerpoint/2010/main" val="186812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271452" y="147797"/>
            <a:ext cx="9649098" cy="854547"/>
          </a:xfrm>
        </p:spPr>
        <p:txBody>
          <a:bodyPr>
            <a:normAutofit/>
          </a:bodyPr>
          <a:lstStyle/>
          <a:p>
            <a:r>
              <a:rPr lang="en-US" altLang="zh-TW" sz="4000" dirty="0"/>
              <a:t>Experiments-1</a:t>
            </a:r>
            <a:endParaRPr lang="zh-TW" altLang="en-US" sz="4000" dirty="0"/>
          </a:p>
        </p:txBody>
      </p:sp>
      <p:sp>
        <p:nvSpPr>
          <p:cNvPr id="3" name="投影片編號版面配置區 2"/>
          <p:cNvSpPr>
            <a:spLocks noGrp="1"/>
          </p:cNvSpPr>
          <p:nvPr>
            <p:ph type="sldNum" sz="quarter" idx="12"/>
          </p:nvPr>
        </p:nvSpPr>
        <p:spPr/>
        <p:txBody>
          <a:bodyPr/>
          <a:lstStyle/>
          <a:p>
            <a:fld id="{D4C80C71-F41B-4EDE-BC55-3CCD11A38819}" type="slidenum">
              <a:rPr lang="zh-TW" altLang="en-US" smtClean="0"/>
              <a:pPr/>
              <a:t>13</a:t>
            </a:fld>
            <a:endParaRPr lang="zh-TW" altLang="en-US" sz="2000"/>
          </a:p>
        </p:txBody>
      </p:sp>
      <p:grpSp>
        <p:nvGrpSpPr>
          <p:cNvPr id="4" name="群組 3">
            <a:extLst>
              <a:ext uri="{FF2B5EF4-FFF2-40B4-BE49-F238E27FC236}">
                <a16:creationId xmlns:a16="http://schemas.microsoft.com/office/drawing/2014/main" id="{86BDB23E-9891-35D1-1611-5EE1B72F1A2B}"/>
              </a:ext>
            </a:extLst>
          </p:cNvPr>
          <p:cNvGrpSpPr/>
          <p:nvPr/>
        </p:nvGrpSpPr>
        <p:grpSpPr>
          <a:xfrm>
            <a:off x="840601" y="2019819"/>
            <a:ext cx="11351399" cy="3820110"/>
            <a:chOff x="840601" y="2019819"/>
            <a:chExt cx="11351399" cy="3820110"/>
          </a:xfrm>
        </p:grpSpPr>
        <p:sp>
          <p:nvSpPr>
            <p:cNvPr id="15" name="文字方塊 14">
              <a:extLst>
                <a:ext uri="{FF2B5EF4-FFF2-40B4-BE49-F238E27FC236}">
                  <a16:creationId xmlns:a16="http://schemas.microsoft.com/office/drawing/2014/main" id="{2CCD4FC2-778A-0FB9-FBB9-212A7EAC713B}"/>
                </a:ext>
              </a:extLst>
            </p:cNvPr>
            <p:cNvSpPr txBox="1"/>
            <p:nvPr/>
          </p:nvSpPr>
          <p:spPr>
            <a:xfrm>
              <a:off x="1271452" y="2019819"/>
              <a:ext cx="6167718" cy="400110"/>
            </a:xfrm>
            <a:prstGeom prst="rect">
              <a:avLst/>
            </a:prstGeom>
            <a:noFill/>
          </p:spPr>
          <p:txBody>
            <a:bodyPr wrap="square">
              <a:spAutoFit/>
            </a:bodyPr>
            <a:lstStyle/>
            <a:p>
              <a:pPr marL="285750" indent="-285750">
                <a:buFont typeface="Wingdings" panose="05000000000000000000" pitchFamily="2" charset="2"/>
                <a:buChar char="l"/>
              </a:pPr>
              <a:r>
                <a:rPr lang="en-US" altLang="zh-TW" sz="2000"/>
                <a:t>ResNet50+Faster-RCNN :</a:t>
              </a:r>
            </a:p>
          </p:txBody>
        </p:sp>
        <p:sp>
          <p:nvSpPr>
            <p:cNvPr id="17" name="文字方塊 16">
              <a:extLst>
                <a:ext uri="{FF2B5EF4-FFF2-40B4-BE49-F238E27FC236}">
                  <a16:creationId xmlns:a16="http://schemas.microsoft.com/office/drawing/2014/main" id="{1920790D-567C-67A0-07FB-CADAC0A878ED}"/>
                </a:ext>
              </a:extLst>
            </p:cNvPr>
            <p:cNvSpPr txBox="1"/>
            <p:nvPr/>
          </p:nvSpPr>
          <p:spPr>
            <a:xfrm>
              <a:off x="6024282" y="2050597"/>
              <a:ext cx="6167718" cy="400110"/>
            </a:xfrm>
            <a:prstGeom prst="rect">
              <a:avLst/>
            </a:prstGeom>
            <a:noFill/>
          </p:spPr>
          <p:txBody>
            <a:bodyPr wrap="square">
              <a:spAutoFit/>
            </a:bodyPr>
            <a:lstStyle/>
            <a:p>
              <a:pPr marL="285750" indent="-285750">
                <a:buFont typeface="Wingdings" panose="05000000000000000000" pitchFamily="2" charset="2"/>
                <a:buChar char="l"/>
              </a:pPr>
              <a:r>
                <a:rPr lang="en-US" altLang="zh-TW" sz="2000"/>
                <a:t>MobileNet+YOLOv4:</a:t>
              </a:r>
            </a:p>
          </p:txBody>
        </p:sp>
        <p:pic>
          <p:nvPicPr>
            <p:cNvPr id="5" name="圖片 4">
              <a:extLst>
                <a:ext uri="{FF2B5EF4-FFF2-40B4-BE49-F238E27FC236}">
                  <a16:creationId xmlns:a16="http://schemas.microsoft.com/office/drawing/2014/main" id="{9DBC9620-D163-86EB-4D8D-94F51748F0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601" y="2599929"/>
              <a:ext cx="4320000" cy="3240000"/>
            </a:xfrm>
            <a:prstGeom prst="rect">
              <a:avLst/>
            </a:prstGeom>
          </p:spPr>
        </p:pic>
        <p:pic>
          <p:nvPicPr>
            <p:cNvPr id="8" name="圖片 7">
              <a:extLst>
                <a:ext uri="{FF2B5EF4-FFF2-40B4-BE49-F238E27FC236}">
                  <a16:creationId xmlns:a16="http://schemas.microsoft.com/office/drawing/2014/main" id="{D8A39B72-B2A7-D968-643F-5A9FDB36EE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599929"/>
              <a:ext cx="4320000" cy="3240000"/>
            </a:xfrm>
            <a:prstGeom prst="rect">
              <a:avLst/>
            </a:prstGeom>
          </p:spPr>
        </p:pic>
      </p:grpSp>
    </p:spTree>
    <p:extLst>
      <p:ext uri="{BB962C8B-B14F-4D97-AF65-F5344CB8AC3E}">
        <p14:creationId xmlns:p14="http://schemas.microsoft.com/office/powerpoint/2010/main" val="4165165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271452" y="147797"/>
            <a:ext cx="9649098" cy="854547"/>
          </a:xfrm>
        </p:spPr>
        <p:txBody>
          <a:bodyPr>
            <a:normAutofit/>
          </a:bodyPr>
          <a:lstStyle/>
          <a:p>
            <a:r>
              <a:rPr lang="en-US" altLang="zh-TW" sz="4000" dirty="0"/>
              <a:t>Experiments-1</a:t>
            </a:r>
            <a:endParaRPr lang="zh-TW" altLang="en-US" sz="4000" dirty="0"/>
          </a:p>
        </p:txBody>
      </p:sp>
      <p:sp>
        <p:nvSpPr>
          <p:cNvPr id="3" name="投影片編號版面配置區 2"/>
          <p:cNvSpPr>
            <a:spLocks noGrp="1"/>
          </p:cNvSpPr>
          <p:nvPr>
            <p:ph type="sldNum" sz="quarter" idx="12"/>
          </p:nvPr>
        </p:nvSpPr>
        <p:spPr/>
        <p:txBody>
          <a:bodyPr/>
          <a:lstStyle/>
          <a:p>
            <a:fld id="{D4C80C71-F41B-4EDE-BC55-3CCD11A38819}" type="slidenum">
              <a:rPr lang="zh-TW" altLang="en-US" smtClean="0"/>
              <a:pPr/>
              <a:t>14</a:t>
            </a:fld>
            <a:endParaRPr lang="zh-TW" altLang="en-US" sz="2000"/>
          </a:p>
        </p:txBody>
      </p:sp>
      <p:graphicFrame>
        <p:nvGraphicFramePr>
          <p:cNvPr id="4" name="表格 6">
            <a:extLst>
              <a:ext uri="{FF2B5EF4-FFF2-40B4-BE49-F238E27FC236}">
                <a16:creationId xmlns:a16="http://schemas.microsoft.com/office/drawing/2014/main" id="{876539B3-ACB0-A818-A0C5-F46C055F254B}"/>
              </a:ext>
            </a:extLst>
          </p:cNvPr>
          <p:cNvGraphicFramePr>
            <a:graphicFrameLocks noGrp="1"/>
          </p:cNvGraphicFramePr>
          <p:nvPr>
            <p:extLst>
              <p:ext uri="{D42A27DB-BD31-4B8C-83A1-F6EECF244321}">
                <p14:modId xmlns:p14="http://schemas.microsoft.com/office/powerpoint/2010/main" val="2909105216"/>
              </p:ext>
            </p:extLst>
          </p:nvPr>
        </p:nvGraphicFramePr>
        <p:xfrm>
          <a:off x="2297371" y="3635057"/>
          <a:ext cx="7597255" cy="1580514"/>
        </p:xfrm>
        <a:graphic>
          <a:graphicData uri="http://schemas.openxmlformats.org/drawingml/2006/table">
            <a:tbl>
              <a:tblPr firstRow="1" bandRow="1">
                <a:tableStyleId>{5C22544A-7EE6-4342-B048-85BDC9FD1C3A}</a:tableStyleId>
              </a:tblPr>
              <a:tblGrid>
                <a:gridCol w="2244812">
                  <a:extLst>
                    <a:ext uri="{9D8B030D-6E8A-4147-A177-3AD203B41FA5}">
                      <a16:colId xmlns:a16="http://schemas.microsoft.com/office/drawing/2014/main" val="2159784288"/>
                    </a:ext>
                  </a:extLst>
                </a:gridCol>
                <a:gridCol w="2755983">
                  <a:extLst>
                    <a:ext uri="{9D8B030D-6E8A-4147-A177-3AD203B41FA5}">
                      <a16:colId xmlns:a16="http://schemas.microsoft.com/office/drawing/2014/main" val="3982418134"/>
                    </a:ext>
                  </a:extLst>
                </a:gridCol>
                <a:gridCol w="2596460">
                  <a:extLst>
                    <a:ext uri="{9D8B030D-6E8A-4147-A177-3AD203B41FA5}">
                      <a16:colId xmlns:a16="http://schemas.microsoft.com/office/drawing/2014/main" val="1912674731"/>
                    </a:ext>
                  </a:extLst>
                </a:gridCol>
              </a:tblGrid>
              <a:tr h="391794">
                <a:tc>
                  <a:txBody>
                    <a:bodyPr/>
                    <a:lstStyle/>
                    <a:p>
                      <a:pPr algn="ctr"/>
                      <a:r>
                        <a:rPr lang="en-US" altLang="zh-TW" dirty="0"/>
                        <a:t>Network</a:t>
                      </a:r>
                      <a:endParaRPr lang="zh-TW" altLang="en-US" dirty="0"/>
                    </a:p>
                  </a:txBody>
                  <a:tcPr anchor="ctr"/>
                </a:tc>
                <a:tc>
                  <a:txBody>
                    <a:bodyPr/>
                    <a:lstStyle/>
                    <a:p>
                      <a:pPr algn="ctr"/>
                      <a:r>
                        <a:rPr lang="en-US" altLang="zh-TW" sz="1800" dirty="0"/>
                        <a:t>ResNet50+Faster-RCNN</a:t>
                      </a:r>
                      <a:endParaRPr lang="zh-TW" altLang="en-US" sz="1800" dirty="0"/>
                    </a:p>
                  </a:txBody>
                  <a:tcPr anchor="ctr"/>
                </a:tc>
                <a:tc>
                  <a:txBody>
                    <a:bodyPr/>
                    <a:lstStyle/>
                    <a:p>
                      <a:pPr algn="ctr"/>
                      <a:r>
                        <a:rPr lang="en-US" altLang="zh-TW" sz="1800" dirty="0"/>
                        <a:t>MobileNet+YOLOV4</a:t>
                      </a:r>
                      <a:endParaRPr lang="zh-TW" altLang="en-US" sz="1800" dirty="0"/>
                    </a:p>
                  </a:txBody>
                  <a:tcPr anchor="ctr"/>
                </a:tc>
                <a:extLst>
                  <a:ext uri="{0D108BD9-81ED-4DB2-BD59-A6C34878D82A}">
                    <a16:rowId xmlns:a16="http://schemas.microsoft.com/office/drawing/2014/main" val="3031492025"/>
                  </a:ext>
                </a:extLst>
              </a:tr>
              <a:tr h="366070">
                <a:tc>
                  <a:txBody>
                    <a:bodyPr/>
                    <a:lstStyle/>
                    <a:p>
                      <a:pPr algn="ctr"/>
                      <a:r>
                        <a:rPr lang="en-US" altLang="zh-TW" sz="2000" dirty="0" err="1"/>
                        <a:t>mAP</a:t>
                      </a:r>
                      <a:r>
                        <a:rPr lang="en-US" altLang="zh-TW" sz="2000" dirty="0"/>
                        <a:t>(%)</a:t>
                      </a:r>
                      <a:endParaRPr lang="zh-TW" altLang="en-US" sz="2000" dirty="0"/>
                    </a:p>
                  </a:txBody>
                  <a:tcPr anchor="ctr"/>
                </a:tc>
                <a:tc>
                  <a:txBody>
                    <a:bodyPr/>
                    <a:lstStyle/>
                    <a:p>
                      <a:pPr algn="ctr"/>
                      <a:r>
                        <a:rPr lang="en-US" altLang="zh-TW" dirty="0"/>
                        <a:t>77.19%</a:t>
                      </a:r>
                      <a:endParaRPr lang="zh-TW" altLang="en-US" dirty="0"/>
                    </a:p>
                  </a:txBody>
                  <a:tcPr anchor="ctr"/>
                </a:tc>
                <a:tc>
                  <a:txBody>
                    <a:bodyPr/>
                    <a:lstStyle/>
                    <a:p>
                      <a:pPr algn="ctr"/>
                      <a:r>
                        <a:rPr lang="en-US" altLang="zh-TW" dirty="0"/>
                        <a:t>47.83%</a:t>
                      </a:r>
                      <a:endParaRPr lang="zh-TW" altLang="en-US" dirty="0"/>
                    </a:p>
                  </a:txBody>
                  <a:tcPr/>
                </a:tc>
                <a:extLst>
                  <a:ext uri="{0D108BD9-81ED-4DB2-BD59-A6C34878D82A}">
                    <a16:rowId xmlns:a16="http://schemas.microsoft.com/office/drawing/2014/main" val="4253914919"/>
                  </a:ext>
                </a:extLst>
              </a:tr>
              <a:tr h="366070">
                <a:tc>
                  <a:txBody>
                    <a:bodyPr/>
                    <a:lstStyle/>
                    <a:p>
                      <a:pPr algn="ctr"/>
                      <a:r>
                        <a:rPr lang="en-US" altLang="zh-TW" sz="2000" dirty="0"/>
                        <a:t>Recall(%)</a:t>
                      </a:r>
                      <a:endParaRPr lang="zh-TW" altLang="en-US" sz="2000" dirty="0"/>
                    </a:p>
                  </a:txBody>
                  <a:tcPr anchor="ctr"/>
                </a:tc>
                <a:tc>
                  <a:txBody>
                    <a:bodyPr/>
                    <a:lstStyle/>
                    <a:p>
                      <a:pPr algn="ctr"/>
                      <a:r>
                        <a:rPr lang="en-US" altLang="zh-TW" dirty="0"/>
                        <a:t>96.58%</a:t>
                      </a:r>
                      <a:endParaRPr lang="zh-TW" altLang="en-US" dirty="0"/>
                    </a:p>
                  </a:txBody>
                  <a:tcPr/>
                </a:tc>
                <a:tc>
                  <a:txBody>
                    <a:bodyPr/>
                    <a:lstStyle/>
                    <a:p>
                      <a:pPr algn="ctr"/>
                      <a:r>
                        <a:rPr lang="en-US" altLang="zh-TW" dirty="0"/>
                        <a:t>31.8%</a:t>
                      </a:r>
                      <a:endParaRPr lang="zh-TW" altLang="en-US" dirty="0"/>
                    </a:p>
                  </a:txBody>
                  <a:tcPr/>
                </a:tc>
                <a:extLst>
                  <a:ext uri="{0D108BD9-81ED-4DB2-BD59-A6C34878D82A}">
                    <a16:rowId xmlns:a16="http://schemas.microsoft.com/office/drawing/2014/main" val="1939933286"/>
                  </a:ext>
                </a:extLst>
              </a:tr>
              <a:tr h="366070">
                <a:tc>
                  <a:txBody>
                    <a:bodyPr/>
                    <a:lstStyle/>
                    <a:p>
                      <a:pPr algn="ctr"/>
                      <a:r>
                        <a:rPr lang="en-US" altLang="zh-TW" sz="2000" dirty="0"/>
                        <a:t>Runtime(s/</a:t>
                      </a:r>
                      <a:r>
                        <a:rPr lang="en-US" altLang="zh-TW" sz="2000" dirty="0" err="1"/>
                        <a:t>img</a:t>
                      </a:r>
                      <a:r>
                        <a:rPr lang="en-US" altLang="zh-TW" sz="2000" dirty="0"/>
                        <a:t>)</a:t>
                      </a:r>
                      <a:endParaRPr lang="zh-TW" altLang="en-US" sz="2000" dirty="0"/>
                    </a:p>
                  </a:txBody>
                  <a:tcPr anchor="ctr"/>
                </a:tc>
                <a:tc>
                  <a:txBody>
                    <a:bodyPr/>
                    <a:lstStyle/>
                    <a:p>
                      <a:pPr algn="ctr"/>
                      <a:r>
                        <a:rPr lang="en-US" altLang="zh-TW" dirty="0"/>
                        <a:t>0.0610</a:t>
                      </a:r>
                      <a:endParaRPr lang="zh-TW" altLang="en-US" dirty="0"/>
                    </a:p>
                  </a:txBody>
                  <a:tcPr/>
                </a:tc>
                <a:tc>
                  <a:txBody>
                    <a:bodyPr/>
                    <a:lstStyle/>
                    <a:p>
                      <a:pPr algn="ctr"/>
                      <a:r>
                        <a:rPr lang="en-US" altLang="zh-TW" dirty="0"/>
                        <a:t>0.0188</a:t>
                      </a:r>
                      <a:endParaRPr lang="zh-TW" altLang="en-US" dirty="0"/>
                    </a:p>
                  </a:txBody>
                  <a:tcPr/>
                </a:tc>
                <a:extLst>
                  <a:ext uri="{0D108BD9-81ED-4DB2-BD59-A6C34878D82A}">
                    <a16:rowId xmlns:a16="http://schemas.microsoft.com/office/drawing/2014/main" val="3355087356"/>
                  </a:ext>
                </a:extLst>
              </a:tr>
            </a:tbl>
          </a:graphicData>
        </a:graphic>
      </p:graphicFrame>
      <p:grpSp>
        <p:nvGrpSpPr>
          <p:cNvPr id="7" name="群組 6">
            <a:extLst>
              <a:ext uri="{FF2B5EF4-FFF2-40B4-BE49-F238E27FC236}">
                <a16:creationId xmlns:a16="http://schemas.microsoft.com/office/drawing/2014/main" id="{D0A0641C-98F1-83BF-705C-6C1A237B2BCF}"/>
              </a:ext>
            </a:extLst>
          </p:cNvPr>
          <p:cNvGrpSpPr/>
          <p:nvPr/>
        </p:nvGrpSpPr>
        <p:grpSpPr>
          <a:xfrm>
            <a:off x="2297371" y="1308104"/>
            <a:ext cx="7597255" cy="2021194"/>
            <a:chOff x="1874475" y="1157302"/>
            <a:chExt cx="7802926" cy="1968077"/>
          </a:xfrm>
        </p:grpSpPr>
        <p:pic>
          <p:nvPicPr>
            <p:cNvPr id="9" name="圖片 8">
              <a:extLst>
                <a:ext uri="{FF2B5EF4-FFF2-40B4-BE49-F238E27FC236}">
                  <a16:creationId xmlns:a16="http://schemas.microsoft.com/office/drawing/2014/main" id="{052FA2E1-C303-C927-6F4B-38B5FA824680}"/>
                </a:ext>
              </a:extLst>
            </p:cNvPr>
            <p:cNvPicPr>
              <a:picLocks noChangeAspect="1"/>
            </p:cNvPicPr>
            <p:nvPr/>
          </p:nvPicPr>
          <p:blipFill>
            <a:blip r:embed="rId3"/>
            <a:stretch>
              <a:fillRect/>
            </a:stretch>
          </p:blipFill>
          <p:spPr>
            <a:xfrm>
              <a:off x="1874475" y="1157302"/>
              <a:ext cx="2341925" cy="1968077"/>
            </a:xfrm>
            <a:prstGeom prst="rect">
              <a:avLst/>
            </a:prstGeom>
          </p:spPr>
        </p:pic>
        <p:pic>
          <p:nvPicPr>
            <p:cNvPr id="10" name="圖片 9">
              <a:extLst>
                <a:ext uri="{FF2B5EF4-FFF2-40B4-BE49-F238E27FC236}">
                  <a16:creationId xmlns:a16="http://schemas.microsoft.com/office/drawing/2014/main" id="{06E5A362-B81D-99B9-5058-7C5D0FB94960}"/>
                </a:ext>
              </a:extLst>
            </p:cNvPr>
            <p:cNvPicPr>
              <a:picLocks noChangeAspect="1"/>
            </p:cNvPicPr>
            <p:nvPr/>
          </p:nvPicPr>
          <p:blipFill>
            <a:blip r:embed="rId4"/>
            <a:stretch>
              <a:fillRect/>
            </a:stretch>
          </p:blipFill>
          <p:spPr>
            <a:xfrm>
              <a:off x="4610484" y="1768954"/>
              <a:ext cx="2454989" cy="744772"/>
            </a:xfrm>
            <a:prstGeom prst="rect">
              <a:avLst/>
            </a:prstGeom>
          </p:spPr>
        </p:pic>
        <p:pic>
          <p:nvPicPr>
            <p:cNvPr id="11" name="圖片 10">
              <a:extLst>
                <a:ext uri="{FF2B5EF4-FFF2-40B4-BE49-F238E27FC236}">
                  <a16:creationId xmlns:a16="http://schemas.microsoft.com/office/drawing/2014/main" id="{CF973644-CA30-8470-E554-91D6DAC47D78}"/>
                </a:ext>
              </a:extLst>
            </p:cNvPr>
            <p:cNvPicPr>
              <a:picLocks noChangeAspect="1"/>
            </p:cNvPicPr>
            <p:nvPr/>
          </p:nvPicPr>
          <p:blipFill>
            <a:blip r:embed="rId5"/>
            <a:stretch>
              <a:fillRect/>
            </a:stretch>
          </p:blipFill>
          <p:spPr>
            <a:xfrm>
              <a:off x="7459557" y="1774354"/>
              <a:ext cx="2217844" cy="906666"/>
            </a:xfrm>
            <a:prstGeom prst="rect">
              <a:avLst/>
            </a:prstGeom>
          </p:spPr>
        </p:pic>
      </p:grpSp>
      <p:sp>
        <p:nvSpPr>
          <p:cNvPr id="12" name="文字方塊 11">
            <a:extLst>
              <a:ext uri="{FF2B5EF4-FFF2-40B4-BE49-F238E27FC236}">
                <a16:creationId xmlns:a16="http://schemas.microsoft.com/office/drawing/2014/main" id="{0D1F263A-6C6D-DD07-DF61-594F39D29D27}"/>
              </a:ext>
            </a:extLst>
          </p:cNvPr>
          <p:cNvSpPr txBox="1"/>
          <p:nvPr/>
        </p:nvSpPr>
        <p:spPr>
          <a:xfrm>
            <a:off x="2120655" y="5521330"/>
            <a:ext cx="7286673" cy="707886"/>
          </a:xfrm>
          <a:prstGeom prst="rect">
            <a:avLst/>
          </a:prstGeom>
          <a:noFill/>
        </p:spPr>
        <p:txBody>
          <a:bodyPr wrap="square" rtlCol="0">
            <a:spAutoFit/>
          </a:bodyPr>
          <a:lstStyle/>
          <a:p>
            <a:pPr marL="285750" indent="-285750">
              <a:buFont typeface="Arial" panose="020B0604020202020204" pitchFamily="34" charset="0"/>
              <a:buChar char="•"/>
            </a:pPr>
            <a:r>
              <a:rPr lang="en-US" altLang="zh-TW" sz="2000" dirty="0"/>
              <a:t>Experiment was performed on an Intel i7-8700 (12) @ 4.600GHz,</a:t>
            </a:r>
            <a:r>
              <a:rPr lang="pt-BR" altLang="zh-TW" sz="2000" dirty="0"/>
              <a:t> NVIDIA GeForce RTX 2080 Ti </a:t>
            </a:r>
            <a:endParaRPr lang="zh-TW" altLang="en-US" sz="2000" dirty="0"/>
          </a:p>
        </p:txBody>
      </p:sp>
      <p:sp>
        <p:nvSpPr>
          <p:cNvPr id="13" name="文字方塊 12">
            <a:extLst>
              <a:ext uri="{FF2B5EF4-FFF2-40B4-BE49-F238E27FC236}">
                <a16:creationId xmlns:a16="http://schemas.microsoft.com/office/drawing/2014/main" id="{B0E772D6-B70E-483B-0B3B-FFD53C5E41A4}"/>
              </a:ext>
            </a:extLst>
          </p:cNvPr>
          <p:cNvSpPr txBox="1"/>
          <p:nvPr/>
        </p:nvSpPr>
        <p:spPr>
          <a:xfrm>
            <a:off x="176716" y="4425314"/>
            <a:ext cx="2120655" cy="369332"/>
          </a:xfrm>
          <a:prstGeom prst="rect">
            <a:avLst/>
          </a:prstGeom>
          <a:noFill/>
        </p:spPr>
        <p:txBody>
          <a:bodyPr wrap="square" rtlCol="0">
            <a:spAutoFit/>
          </a:bodyPr>
          <a:lstStyle/>
          <a:p>
            <a:r>
              <a:rPr lang="en-US" altLang="zh-TW" dirty="0"/>
              <a:t>(</a:t>
            </a:r>
            <a:r>
              <a:rPr lang="en-US" altLang="zh-TW" dirty="0" err="1"/>
              <a:t>iou</a:t>
            </a:r>
            <a:r>
              <a:rPr lang="en-US" altLang="zh-TW" dirty="0"/>
              <a:t> threshold = 0.5)</a:t>
            </a:r>
            <a:endParaRPr lang="zh-TW" altLang="en-US" dirty="0"/>
          </a:p>
        </p:txBody>
      </p:sp>
    </p:spTree>
    <p:extLst>
      <p:ext uri="{BB962C8B-B14F-4D97-AF65-F5344CB8AC3E}">
        <p14:creationId xmlns:p14="http://schemas.microsoft.com/office/powerpoint/2010/main" val="4185978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400"/>
              <a:t>Methodology</a:t>
            </a:r>
            <a:endParaRPr lang="zh-TW" altLang="en-US"/>
          </a:p>
        </p:txBody>
      </p:sp>
      <p:sp>
        <p:nvSpPr>
          <p:cNvPr id="3" name="投影片編號版面配置區 2"/>
          <p:cNvSpPr>
            <a:spLocks noGrp="1"/>
          </p:cNvSpPr>
          <p:nvPr>
            <p:ph type="sldNum" sz="quarter" idx="12"/>
          </p:nvPr>
        </p:nvSpPr>
        <p:spPr/>
        <p:txBody>
          <a:bodyPr/>
          <a:lstStyle/>
          <a:p>
            <a:fld id="{D4C80C71-F41B-4EDE-BC55-3CCD11A38819}" type="slidenum">
              <a:rPr lang="zh-TW" altLang="en-US" smtClean="0"/>
              <a:pPr/>
              <a:t>15</a:t>
            </a:fld>
            <a:endParaRPr lang="zh-TW" altLang="en-US" sz="2000"/>
          </a:p>
        </p:txBody>
      </p:sp>
      <p:sp>
        <p:nvSpPr>
          <p:cNvPr id="9" name="文字方塊 8">
            <a:extLst>
              <a:ext uri="{FF2B5EF4-FFF2-40B4-BE49-F238E27FC236}">
                <a16:creationId xmlns:a16="http://schemas.microsoft.com/office/drawing/2014/main" id="{B9D9EDE4-4599-C232-EDC3-4627B606DCF1}"/>
              </a:ext>
            </a:extLst>
          </p:cNvPr>
          <p:cNvSpPr txBox="1"/>
          <p:nvPr/>
        </p:nvSpPr>
        <p:spPr>
          <a:xfrm>
            <a:off x="1082208" y="1372004"/>
            <a:ext cx="6064921" cy="461665"/>
          </a:xfrm>
          <a:prstGeom prst="rect">
            <a:avLst/>
          </a:prstGeom>
          <a:noFill/>
        </p:spPr>
        <p:txBody>
          <a:bodyPr wrap="square" rtlCol="0">
            <a:spAutoFit/>
          </a:bodyPr>
          <a:lstStyle/>
          <a:p>
            <a:pPr marL="342900" indent="-342900">
              <a:buFont typeface="Wingdings" panose="05000000000000000000" pitchFamily="2" charset="2"/>
              <a:buChar char="l"/>
            </a:pPr>
            <a:r>
              <a:rPr lang="en-US" altLang="zh-TW" sz="2400" dirty="0"/>
              <a:t>Region Proposal Network (RPN):</a:t>
            </a:r>
          </a:p>
        </p:txBody>
      </p:sp>
      <p:grpSp>
        <p:nvGrpSpPr>
          <p:cNvPr id="5" name="群組 4">
            <a:extLst>
              <a:ext uri="{FF2B5EF4-FFF2-40B4-BE49-F238E27FC236}">
                <a16:creationId xmlns:a16="http://schemas.microsoft.com/office/drawing/2014/main" id="{3B2F315A-216E-4B4E-AAC7-EE63E94E3D91}"/>
              </a:ext>
            </a:extLst>
          </p:cNvPr>
          <p:cNvGrpSpPr/>
          <p:nvPr/>
        </p:nvGrpSpPr>
        <p:grpSpPr>
          <a:xfrm>
            <a:off x="518518" y="2026809"/>
            <a:ext cx="4749779" cy="4302975"/>
            <a:chOff x="295092" y="1627460"/>
            <a:chExt cx="4749779" cy="4302975"/>
          </a:xfrm>
        </p:grpSpPr>
        <p:pic>
          <p:nvPicPr>
            <p:cNvPr id="6" name="圖片 5">
              <a:extLst>
                <a:ext uri="{FF2B5EF4-FFF2-40B4-BE49-F238E27FC236}">
                  <a16:creationId xmlns:a16="http://schemas.microsoft.com/office/drawing/2014/main" id="{65041A2F-14AA-3148-6EF6-F68FCA31105D}"/>
                </a:ext>
              </a:extLst>
            </p:cNvPr>
            <p:cNvPicPr>
              <a:picLocks noChangeAspect="1"/>
            </p:cNvPicPr>
            <p:nvPr/>
          </p:nvPicPr>
          <p:blipFill>
            <a:blip r:embed="rId3"/>
            <a:stretch>
              <a:fillRect/>
            </a:stretch>
          </p:blipFill>
          <p:spPr>
            <a:xfrm>
              <a:off x="962366" y="1627460"/>
              <a:ext cx="4082505" cy="4302975"/>
            </a:xfrm>
            <a:prstGeom prst="rect">
              <a:avLst/>
            </a:prstGeom>
          </p:spPr>
        </p:pic>
        <p:sp>
          <p:nvSpPr>
            <p:cNvPr id="4" name="橢圓 3">
              <a:extLst>
                <a:ext uri="{FF2B5EF4-FFF2-40B4-BE49-F238E27FC236}">
                  <a16:creationId xmlns:a16="http://schemas.microsoft.com/office/drawing/2014/main" id="{77AC3BF0-8FF3-F2D7-3992-89A58B2AA64D}"/>
                </a:ext>
              </a:extLst>
            </p:cNvPr>
            <p:cNvSpPr/>
            <p:nvPr/>
          </p:nvSpPr>
          <p:spPr>
            <a:xfrm>
              <a:off x="295092" y="3387061"/>
              <a:ext cx="3344355" cy="91440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7" name="文字方塊 6">
            <a:extLst>
              <a:ext uri="{FF2B5EF4-FFF2-40B4-BE49-F238E27FC236}">
                <a16:creationId xmlns:a16="http://schemas.microsoft.com/office/drawing/2014/main" id="{BC73FC3F-B637-4892-BBA9-EAFA3CEFDAE3}"/>
              </a:ext>
            </a:extLst>
          </p:cNvPr>
          <p:cNvSpPr txBox="1"/>
          <p:nvPr/>
        </p:nvSpPr>
        <p:spPr>
          <a:xfrm>
            <a:off x="4967181" y="3070301"/>
            <a:ext cx="5663639" cy="1107996"/>
          </a:xfrm>
          <a:prstGeom prst="rect">
            <a:avLst/>
          </a:prstGeom>
          <a:noFill/>
        </p:spPr>
        <p:txBody>
          <a:bodyPr wrap="square" rtlCol="0">
            <a:spAutoFit/>
          </a:bodyPr>
          <a:lstStyle/>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200" b="0" i="0" u="none" strike="noStrike" kern="1200" cap="none" spc="0" normalizeH="0" baseline="0" noProof="0" dirty="0">
                <a:ln>
                  <a:noFill/>
                </a:ln>
                <a:solidFill>
                  <a:prstClr val="black"/>
                </a:solidFill>
                <a:effectLst/>
                <a:uLnTx/>
                <a:uFillTx/>
                <a:latin typeface="Times New Roman"/>
                <a:ea typeface="標楷體"/>
                <a:cs typeface="+mn-cs"/>
              </a:rPr>
              <a:t>Takes an image (of any size) as input and </a:t>
            </a:r>
            <a:r>
              <a:rPr kumimoji="0" lang="en-US" altLang="zh-TW" sz="2200" b="0" i="0" u="none" strike="noStrike" kern="1200" cap="none" spc="0" normalizeH="0" baseline="0" noProof="0" dirty="0">
                <a:ln>
                  <a:noFill/>
                </a:ln>
                <a:solidFill>
                  <a:srgbClr val="FF0000"/>
                </a:solidFill>
                <a:effectLst/>
                <a:uLnTx/>
                <a:uFillTx/>
                <a:latin typeface="Times New Roman"/>
                <a:ea typeface="標楷體"/>
                <a:cs typeface="+mn-cs"/>
              </a:rPr>
              <a:t>outputs a set of rectangular object proposals</a:t>
            </a:r>
            <a:r>
              <a:rPr kumimoji="0" lang="en-US" altLang="zh-TW" sz="2200" b="0" i="0" u="none" strike="noStrike" kern="1200" cap="none" spc="0" normalizeH="0" baseline="0" noProof="0" dirty="0">
                <a:ln>
                  <a:noFill/>
                </a:ln>
                <a:solidFill>
                  <a:prstClr val="black"/>
                </a:solidFill>
                <a:effectLst/>
                <a:uLnTx/>
                <a:uFillTx/>
                <a:latin typeface="Times New Roman"/>
                <a:ea typeface="標楷體"/>
                <a:cs typeface="+mn-cs"/>
              </a:rPr>
              <a:t>, </a:t>
            </a:r>
            <a:r>
              <a:rPr kumimoji="0" lang="en-US" altLang="zh-TW" sz="2200" b="0" i="0" u="none" strike="noStrike" kern="1200" cap="none" spc="0" normalizeH="0" baseline="0" noProof="0" dirty="0">
                <a:ln>
                  <a:noFill/>
                </a:ln>
                <a:solidFill>
                  <a:srgbClr val="FF0000"/>
                </a:solidFill>
                <a:effectLst/>
                <a:uLnTx/>
                <a:uFillTx/>
                <a:latin typeface="Times New Roman"/>
                <a:ea typeface="標楷體"/>
                <a:cs typeface="+mn-cs"/>
              </a:rPr>
              <a:t>each with an </a:t>
            </a:r>
            <a:r>
              <a:rPr kumimoji="0" lang="en-US" altLang="zh-TW" sz="2200" b="0" i="0" u="none" strike="noStrike" kern="1200" cap="none" spc="0" normalizeH="0" baseline="0" noProof="0" dirty="0" err="1">
                <a:ln>
                  <a:noFill/>
                </a:ln>
                <a:solidFill>
                  <a:srgbClr val="FF0000"/>
                </a:solidFill>
                <a:effectLst/>
                <a:uLnTx/>
                <a:uFillTx/>
                <a:latin typeface="Times New Roman"/>
                <a:ea typeface="標楷體"/>
                <a:cs typeface="+mn-cs"/>
              </a:rPr>
              <a:t>objectness</a:t>
            </a:r>
            <a:r>
              <a:rPr kumimoji="0" lang="en-US" altLang="zh-TW" sz="2200" b="0" i="0" u="none" strike="noStrike" kern="1200" cap="none" spc="0" normalizeH="0" baseline="0" noProof="0" dirty="0">
                <a:ln>
                  <a:noFill/>
                </a:ln>
                <a:solidFill>
                  <a:srgbClr val="FF0000"/>
                </a:solidFill>
                <a:effectLst/>
                <a:uLnTx/>
                <a:uFillTx/>
                <a:latin typeface="Times New Roman"/>
                <a:ea typeface="標楷體"/>
                <a:cs typeface="+mn-cs"/>
              </a:rPr>
              <a:t> score.</a:t>
            </a:r>
            <a:endParaRPr kumimoji="0" lang="zh-TW" altLang="en-US" sz="2200" b="0" i="0" u="none" strike="noStrike" kern="1200" cap="none" spc="0" normalizeH="0" baseline="0" noProof="0" dirty="0">
              <a:ln>
                <a:noFill/>
              </a:ln>
              <a:solidFill>
                <a:srgbClr val="FF0000"/>
              </a:solidFill>
              <a:effectLst/>
              <a:uLnTx/>
              <a:uFillTx/>
              <a:latin typeface="Times New Roman"/>
              <a:ea typeface="標楷體"/>
              <a:cs typeface="+mn-cs"/>
            </a:endParaRPr>
          </a:p>
        </p:txBody>
      </p:sp>
    </p:spTree>
    <p:extLst>
      <p:ext uri="{BB962C8B-B14F-4D97-AF65-F5344CB8AC3E}">
        <p14:creationId xmlns:p14="http://schemas.microsoft.com/office/powerpoint/2010/main" val="21412492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Methodology</a:t>
            </a:r>
            <a:endParaRPr lang="zh-TW" altLang="en-US"/>
          </a:p>
        </p:txBody>
      </p:sp>
      <p:sp>
        <p:nvSpPr>
          <p:cNvPr id="3" name="投影片編號版面配置區 2"/>
          <p:cNvSpPr>
            <a:spLocks noGrp="1"/>
          </p:cNvSpPr>
          <p:nvPr>
            <p:ph type="sldNum" sz="quarter" idx="12"/>
          </p:nvPr>
        </p:nvSpPr>
        <p:spPr/>
        <p:txBody>
          <a:bodyPr/>
          <a:lstStyle/>
          <a:p>
            <a:fld id="{D4C80C71-F41B-4EDE-BC55-3CCD11A38819}" type="slidenum">
              <a:rPr lang="zh-TW" altLang="en-US" smtClean="0"/>
              <a:pPr/>
              <a:t>16</a:t>
            </a:fld>
            <a:endParaRPr lang="zh-TW" altLang="en-US" sz="2000"/>
          </a:p>
        </p:txBody>
      </p:sp>
      <p:grpSp>
        <p:nvGrpSpPr>
          <p:cNvPr id="13" name="群組 12">
            <a:extLst>
              <a:ext uri="{FF2B5EF4-FFF2-40B4-BE49-F238E27FC236}">
                <a16:creationId xmlns:a16="http://schemas.microsoft.com/office/drawing/2014/main" id="{A233EE28-51FA-A010-096E-534ACB6C1DF1}"/>
              </a:ext>
            </a:extLst>
          </p:cNvPr>
          <p:cNvGrpSpPr/>
          <p:nvPr/>
        </p:nvGrpSpPr>
        <p:grpSpPr>
          <a:xfrm>
            <a:off x="91440" y="2398394"/>
            <a:ext cx="8987246" cy="3869103"/>
            <a:chOff x="-15380" y="1789790"/>
            <a:chExt cx="9825479" cy="4284440"/>
          </a:xfrm>
        </p:grpSpPr>
        <p:pic>
          <p:nvPicPr>
            <p:cNvPr id="8" name="圖片 7">
              <a:extLst>
                <a:ext uri="{FF2B5EF4-FFF2-40B4-BE49-F238E27FC236}">
                  <a16:creationId xmlns:a16="http://schemas.microsoft.com/office/drawing/2014/main" id="{31B054B3-93B8-F9D7-496F-F5286A5D3E0D}"/>
                </a:ext>
              </a:extLst>
            </p:cNvPr>
            <p:cNvPicPr>
              <a:picLocks noChangeAspect="1"/>
            </p:cNvPicPr>
            <p:nvPr/>
          </p:nvPicPr>
          <p:blipFill>
            <a:blip r:embed="rId3"/>
            <a:stretch>
              <a:fillRect/>
            </a:stretch>
          </p:blipFill>
          <p:spPr>
            <a:xfrm>
              <a:off x="1367041" y="1789790"/>
              <a:ext cx="5390802" cy="3278419"/>
            </a:xfrm>
            <a:prstGeom prst="rect">
              <a:avLst/>
            </a:prstGeom>
          </p:spPr>
        </p:pic>
        <p:pic>
          <p:nvPicPr>
            <p:cNvPr id="5" name="圖片 4">
              <a:extLst>
                <a:ext uri="{FF2B5EF4-FFF2-40B4-BE49-F238E27FC236}">
                  <a16:creationId xmlns:a16="http://schemas.microsoft.com/office/drawing/2014/main" id="{102D6A61-4A73-8A72-FFE9-AC296642B5FF}"/>
                </a:ext>
              </a:extLst>
            </p:cNvPr>
            <p:cNvPicPr>
              <a:picLocks noChangeAspect="1"/>
            </p:cNvPicPr>
            <p:nvPr/>
          </p:nvPicPr>
          <p:blipFill>
            <a:blip r:embed="rId4"/>
            <a:stretch>
              <a:fillRect/>
            </a:stretch>
          </p:blipFill>
          <p:spPr>
            <a:xfrm>
              <a:off x="7236780" y="3820886"/>
              <a:ext cx="2573319" cy="2253344"/>
            </a:xfrm>
            <a:prstGeom prst="rect">
              <a:avLst/>
            </a:prstGeom>
          </p:spPr>
        </p:pic>
        <p:sp>
          <p:nvSpPr>
            <p:cNvPr id="4" name="文字方塊 3">
              <a:extLst>
                <a:ext uri="{FF2B5EF4-FFF2-40B4-BE49-F238E27FC236}">
                  <a16:creationId xmlns:a16="http://schemas.microsoft.com/office/drawing/2014/main" id="{B7596EB0-44FD-9B80-5777-8D86F57C6070}"/>
                </a:ext>
              </a:extLst>
            </p:cNvPr>
            <p:cNvSpPr txBox="1"/>
            <p:nvPr/>
          </p:nvSpPr>
          <p:spPr>
            <a:xfrm>
              <a:off x="-15380" y="2477728"/>
              <a:ext cx="2880494" cy="307777"/>
            </a:xfrm>
            <a:prstGeom prst="rect">
              <a:avLst/>
            </a:prstGeom>
            <a:noFill/>
          </p:spPr>
          <p:txBody>
            <a:bodyPr wrap="square" rtlCol="0">
              <a:spAutoFit/>
            </a:bodyPr>
            <a:lstStyle/>
            <a:p>
              <a:r>
                <a:rPr lang="en-US" altLang="zh-TW" sz="1400"/>
                <a:t>(1 × 1 convolutional layers)</a:t>
              </a:r>
              <a:endParaRPr lang="zh-TW" altLang="en-US" sz="1400"/>
            </a:p>
          </p:txBody>
        </p:sp>
        <p:sp>
          <p:nvSpPr>
            <p:cNvPr id="7" name="文字方塊 6">
              <a:extLst>
                <a:ext uri="{FF2B5EF4-FFF2-40B4-BE49-F238E27FC236}">
                  <a16:creationId xmlns:a16="http://schemas.microsoft.com/office/drawing/2014/main" id="{D33B8B7C-C394-D7BF-0683-F11AEA5ECEC0}"/>
                </a:ext>
              </a:extLst>
            </p:cNvPr>
            <p:cNvSpPr txBox="1"/>
            <p:nvPr/>
          </p:nvSpPr>
          <p:spPr>
            <a:xfrm>
              <a:off x="3556820" y="2477728"/>
              <a:ext cx="2482609" cy="340816"/>
            </a:xfrm>
            <a:prstGeom prst="rect">
              <a:avLst/>
            </a:prstGeom>
            <a:noFill/>
          </p:spPr>
          <p:txBody>
            <a:bodyPr wrap="square">
              <a:spAutoFit/>
            </a:bodyPr>
            <a:lstStyle/>
            <a:p>
              <a:r>
                <a:rPr lang="en-US" altLang="zh-TW" sz="1400"/>
                <a:t>(1 × 1 convolutional layers)</a:t>
              </a:r>
              <a:endParaRPr lang="zh-TW" altLang="en-US" sz="1400"/>
            </a:p>
          </p:txBody>
        </p:sp>
        <p:cxnSp>
          <p:nvCxnSpPr>
            <p:cNvPr id="12" name="直線單箭頭接點 11">
              <a:extLst>
                <a:ext uri="{FF2B5EF4-FFF2-40B4-BE49-F238E27FC236}">
                  <a16:creationId xmlns:a16="http://schemas.microsoft.com/office/drawing/2014/main" id="{6FAB4210-6B29-0C1E-8C30-6ACE0D3AF216}"/>
                </a:ext>
              </a:extLst>
            </p:cNvPr>
            <p:cNvCxnSpPr/>
            <p:nvPr/>
          </p:nvCxnSpPr>
          <p:spPr>
            <a:xfrm>
              <a:off x="6518366" y="2220686"/>
              <a:ext cx="718414" cy="17373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文字方塊 13">
            <a:extLst>
              <a:ext uri="{FF2B5EF4-FFF2-40B4-BE49-F238E27FC236}">
                <a16:creationId xmlns:a16="http://schemas.microsoft.com/office/drawing/2014/main" id="{077357A1-9122-A14B-32B9-DB1225D8DE57}"/>
              </a:ext>
            </a:extLst>
          </p:cNvPr>
          <p:cNvSpPr txBox="1"/>
          <p:nvPr/>
        </p:nvSpPr>
        <p:spPr>
          <a:xfrm>
            <a:off x="6262395" y="1920895"/>
            <a:ext cx="5149932" cy="1508105"/>
          </a:xfrm>
          <a:prstGeom prst="rect">
            <a:avLst/>
          </a:prstGeom>
          <a:noFill/>
        </p:spPr>
        <p:txBody>
          <a:bodyPr wrap="square" rtlCol="0">
            <a:spAutoFit/>
          </a:bodyPr>
          <a:lstStyle/>
          <a:p>
            <a:pPr marL="342900" indent="-342900">
              <a:buFont typeface="Wingdings" panose="05000000000000000000" pitchFamily="2" charset="2"/>
              <a:buChar char="l"/>
            </a:pPr>
            <a:r>
              <a:rPr lang="en-US" altLang="zh-TW" sz="2400"/>
              <a:t>RPN:</a:t>
            </a:r>
          </a:p>
          <a:p>
            <a:pPr lvl="1"/>
            <a:r>
              <a:rPr lang="en-US" altLang="zh-TW" sz="2200"/>
              <a:t>To generate region proposals, slide a small network over the convolutional feature map.</a:t>
            </a:r>
            <a:endParaRPr lang="zh-TW" altLang="en-US" sz="2200"/>
          </a:p>
        </p:txBody>
      </p:sp>
      <p:sp>
        <p:nvSpPr>
          <p:cNvPr id="6" name="橢圓 5">
            <a:extLst>
              <a:ext uri="{FF2B5EF4-FFF2-40B4-BE49-F238E27FC236}">
                <a16:creationId xmlns:a16="http://schemas.microsoft.com/office/drawing/2014/main" id="{C77B7481-AE9E-4881-BF9A-55A42C056AF8}"/>
              </a:ext>
            </a:extLst>
          </p:cNvPr>
          <p:cNvSpPr/>
          <p:nvPr/>
        </p:nvSpPr>
        <p:spPr>
          <a:xfrm>
            <a:off x="1749852" y="2480384"/>
            <a:ext cx="304800" cy="38912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BD1C7404-25D4-4D35-810B-3CA522AD069F}"/>
              </a:ext>
            </a:extLst>
          </p:cNvPr>
          <p:cNvSpPr/>
          <p:nvPr/>
        </p:nvSpPr>
        <p:spPr>
          <a:xfrm>
            <a:off x="2979214" y="2500676"/>
            <a:ext cx="304800" cy="36883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98730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400" dirty="0"/>
              <a:t>Methodology</a:t>
            </a:r>
            <a:endParaRPr lang="zh-TW" altLang="en-US" dirty="0"/>
          </a:p>
        </p:txBody>
      </p:sp>
      <p:sp>
        <p:nvSpPr>
          <p:cNvPr id="3" name="投影片編號版面配置區 2"/>
          <p:cNvSpPr>
            <a:spLocks noGrp="1"/>
          </p:cNvSpPr>
          <p:nvPr>
            <p:ph type="sldNum" sz="quarter" idx="12"/>
          </p:nvPr>
        </p:nvSpPr>
        <p:spPr/>
        <p:txBody>
          <a:bodyPr/>
          <a:lstStyle/>
          <a:p>
            <a:fld id="{D4C80C71-F41B-4EDE-BC55-3CCD11A38819}" type="slidenum">
              <a:rPr lang="zh-TW" altLang="en-US" smtClean="0"/>
              <a:pPr/>
              <a:t>17</a:t>
            </a:fld>
            <a:endParaRPr lang="zh-TW" altLang="en-US" sz="2000"/>
          </a:p>
        </p:txBody>
      </p:sp>
      <p:grpSp>
        <p:nvGrpSpPr>
          <p:cNvPr id="34" name="群組 33">
            <a:extLst>
              <a:ext uri="{FF2B5EF4-FFF2-40B4-BE49-F238E27FC236}">
                <a16:creationId xmlns:a16="http://schemas.microsoft.com/office/drawing/2014/main" id="{1207B565-5906-4E1D-AB99-0F84D1A299F5}"/>
              </a:ext>
            </a:extLst>
          </p:cNvPr>
          <p:cNvGrpSpPr/>
          <p:nvPr/>
        </p:nvGrpSpPr>
        <p:grpSpPr>
          <a:xfrm>
            <a:off x="4860099" y="1199177"/>
            <a:ext cx="6521449" cy="5068320"/>
            <a:chOff x="3352800" y="1161788"/>
            <a:chExt cx="8315874" cy="4708745"/>
          </a:xfrm>
        </p:grpSpPr>
        <p:pic>
          <p:nvPicPr>
            <p:cNvPr id="14" name="圖片 13">
              <a:extLst>
                <a:ext uri="{FF2B5EF4-FFF2-40B4-BE49-F238E27FC236}">
                  <a16:creationId xmlns:a16="http://schemas.microsoft.com/office/drawing/2014/main" id="{9AE491BC-3613-4802-8002-59841E90A60F}"/>
                </a:ext>
              </a:extLst>
            </p:cNvPr>
            <p:cNvPicPr>
              <a:picLocks noChangeAspect="1"/>
            </p:cNvPicPr>
            <p:nvPr/>
          </p:nvPicPr>
          <p:blipFill rotWithShape="1">
            <a:blip r:embed="rId3"/>
            <a:srcRect l="5747" t="18205" r="41742" b="19679"/>
            <a:stretch/>
          </p:blipFill>
          <p:spPr>
            <a:xfrm>
              <a:off x="3352800" y="1653309"/>
              <a:ext cx="3511463" cy="1659044"/>
            </a:xfrm>
            <a:prstGeom prst="rect">
              <a:avLst/>
            </a:prstGeom>
          </p:spPr>
        </p:pic>
        <p:pic>
          <p:nvPicPr>
            <p:cNvPr id="16" name="圖片 15">
              <a:extLst>
                <a:ext uri="{FF2B5EF4-FFF2-40B4-BE49-F238E27FC236}">
                  <a16:creationId xmlns:a16="http://schemas.microsoft.com/office/drawing/2014/main" id="{E30E1686-7EDE-4AB0-A8F2-6F47951686A2}"/>
                </a:ext>
              </a:extLst>
            </p:cNvPr>
            <p:cNvPicPr>
              <a:picLocks noChangeAspect="1"/>
            </p:cNvPicPr>
            <p:nvPr/>
          </p:nvPicPr>
          <p:blipFill rotWithShape="1">
            <a:blip r:embed="rId4"/>
            <a:srcRect t="6720"/>
            <a:stretch/>
          </p:blipFill>
          <p:spPr>
            <a:xfrm>
              <a:off x="6864263" y="1161788"/>
              <a:ext cx="4804411" cy="4708745"/>
            </a:xfrm>
            <a:prstGeom prst="rect">
              <a:avLst/>
            </a:prstGeom>
          </p:spPr>
        </p:pic>
        <p:cxnSp>
          <p:nvCxnSpPr>
            <p:cNvPr id="31" name="直線接點 30">
              <a:extLst>
                <a:ext uri="{FF2B5EF4-FFF2-40B4-BE49-F238E27FC236}">
                  <a16:creationId xmlns:a16="http://schemas.microsoft.com/office/drawing/2014/main" id="{4F4547DB-3D6E-4A60-8F6F-06536852D06C}"/>
                </a:ext>
              </a:extLst>
            </p:cNvPr>
            <p:cNvCxnSpPr>
              <a:cxnSpLocks/>
            </p:cNvCxnSpPr>
            <p:nvPr/>
          </p:nvCxnSpPr>
          <p:spPr>
            <a:xfrm flipV="1">
              <a:off x="4645891" y="1256145"/>
              <a:ext cx="2955636" cy="387926"/>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9738906F-28DF-4AFA-9CC8-1D312CEAF1BD}"/>
                </a:ext>
              </a:extLst>
            </p:cNvPr>
            <p:cNvCxnSpPr>
              <a:cxnSpLocks/>
              <a:stCxn id="14" idx="0"/>
            </p:cNvCxnSpPr>
            <p:nvPr/>
          </p:nvCxnSpPr>
          <p:spPr>
            <a:xfrm flipV="1">
              <a:off x="5108532" y="1265383"/>
              <a:ext cx="2502232" cy="387926"/>
            </a:xfrm>
            <a:prstGeom prst="line">
              <a:avLst/>
            </a:prstGeom>
            <a:ln w="9525"/>
          </p:spPr>
          <p:style>
            <a:lnRef idx="1">
              <a:schemeClr val="accent1"/>
            </a:lnRef>
            <a:fillRef idx="0">
              <a:schemeClr val="accent1"/>
            </a:fillRef>
            <a:effectRef idx="0">
              <a:schemeClr val="accent1"/>
            </a:effectRef>
            <a:fontRef idx="minor">
              <a:schemeClr val="tx1"/>
            </a:fontRef>
          </p:style>
        </p:cxnSp>
      </p:grpSp>
      <p:sp>
        <p:nvSpPr>
          <p:cNvPr id="4" name="文字方塊 3">
            <a:extLst>
              <a:ext uri="{FF2B5EF4-FFF2-40B4-BE49-F238E27FC236}">
                <a16:creationId xmlns:a16="http://schemas.microsoft.com/office/drawing/2014/main" id="{5A1AF35A-F2D6-45B4-BB83-858E72B15700}"/>
              </a:ext>
            </a:extLst>
          </p:cNvPr>
          <p:cNvSpPr txBox="1"/>
          <p:nvPr/>
        </p:nvSpPr>
        <p:spPr>
          <a:xfrm>
            <a:off x="324034" y="3593398"/>
            <a:ext cx="7763698" cy="2923877"/>
          </a:xfrm>
          <a:prstGeom prst="rect">
            <a:avLst/>
          </a:prstGeom>
          <a:noFill/>
        </p:spPr>
        <p:txBody>
          <a:bodyPr wrap="square" rtlCol="0">
            <a:spAutoFit/>
          </a:bodyPr>
          <a:lstStyle/>
          <a:p>
            <a:pPr marL="285750" indent="-285750">
              <a:buFont typeface="Arial" panose="020B0604020202020204" pitchFamily="34" charset="0"/>
              <a:buChar char="•"/>
            </a:pPr>
            <a:r>
              <a:rPr lang="en-US" altLang="zh-TW" sz="2400" i="0" dirty="0">
                <a:solidFill>
                  <a:srgbClr val="222226"/>
                </a:solidFill>
                <a:effectLst/>
              </a:rPr>
              <a:t>Region Proposal by Guided Anchoring(GARPN):</a:t>
            </a:r>
          </a:p>
          <a:p>
            <a:pPr marL="285750" indent="-285750">
              <a:buFont typeface="Arial" panose="020B0604020202020204" pitchFamily="34" charset="0"/>
              <a:buChar char="•"/>
            </a:pPr>
            <a:endParaRPr lang="en-US" altLang="zh-TW" sz="2200" dirty="0"/>
          </a:p>
          <a:p>
            <a:r>
              <a:rPr lang="en-US" altLang="zh-TW" sz="2200" dirty="0"/>
              <a:t>	This method can produce a </a:t>
            </a:r>
            <a:r>
              <a:rPr lang="en-US" altLang="zh-TW" sz="2200" dirty="0">
                <a:solidFill>
                  <a:srgbClr val="FF0000"/>
                </a:solidFill>
              </a:rPr>
              <a:t>small number of useful 	anchors.</a:t>
            </a:r>
          </a:p>
          <a:p>
            <a:pPr marL="285750" indent="-285750">
              <a:buFont typeface="Arial" panose="020B0604020202020204" pitchFamily="34" charset="0"/>
              <a:buChar char="•"/>
            </a:pPr>
            <a:endParaRPr lang="en-US" altLang="zh-TW" sz="2200" dirty="0"/>
          </a:p>
          <a:p>
            <a:pPr lvl="1"/>
            <a:r>
              <a:rPr lang="en-US" altLang="zh-TW" sz="2200" dirty="0"/>
              <a:t>	Consists of two branches(</a:t>
            </a:r>
            <a:r>
              <a:rPr lang="en-US" altLang="zh-TW" sz="2200" b="0" i="0" dirty="0">
                <a:solidFill>
                  <a:srgbClr val="FF0000"/>
                </a:solidFill>
                <a:effectLst/>
              </a:rPr>
              <a:t>position</a:t>
            </a:r>
            <a:r>
              <a:rPr lang="zh-TW" altLang="en-US" sz="2200" b="0" i="0" dirty="0">
                <a:solidFill>
                  <a:srgbClr val="FF0000"/>
                </a:solidFill>
                <a:effectLst/>
              </a:rPr>
              <a:t> </a:t>
            </a:r>
            <a:r>
              <a:rPr lang="en-US" altLang="zh-TW" sz="2200" dirty="0">
                <a:solidFill>
                  <a:srgbClr val="FF0000"/>
                </a:solidFill>
              </a:rPr>
              <a:t>prediction</a:t>
            </a:r>
            <a:r>
              <a:rPr lang="en-US" altLang="zh-TW" sz="2200" dirty="0"/>
              <a:t>,</a:t>
            </a:r>
            <a:r>
              <a:rPr lang="en-US" altLang="zh-TW" sz="2200" dirty="0">
                <a:solidFill>
                  <a:srgbClr val="FF0000"/>
                </a:solidFill>
              </a:rPr>
              <a:t> </a:t>
            </a:r>
            <a:r>
              <a:rPr lang="en-US" altLang="zh-TW" sz="2200" b="0" i="0" dirty="0">
                <a:solidFill>
                  <a:srgbClr val="FF0000"/>
                </a:solidFill>
                <a:effectLst/>
              </a:rPr>
              <a:t>anchor shape</a:t>
            </a:r>
            <a:r>
              <a:rPr lang="zh-TW" altLang="en-US" sz="2200" b="0" i="0" dirty="0">
                <a:solidFill>
                  <a:srgbClr val="FF0000"/>
                </a:solidFill>
                <a:effectLst/>
              </a:rPr>
              <a:t> </a:t>
            </a:r>
            <a:r>
              <a:rPr lang="en-US" altLang="zh-TW" sz="2200" b="0" i="0" dirty="0">
                <a:solidFill>
                  <a:srgbClr val="FF0000"/>
                </a:solidFill>
                <a:effectLst/>
              </a:rPr>
              <a:t>	</a:t>
            </a:r>
            <a:r>
              <a:rPr lang="en-US" altLang="zh-TW" sz="2200" dirty="0">
                <a:solidFill>
                  <a:srgbClr val="FF0000"/>
                </a:solidFill>
              </a:rPr>
              <a:t>prediction</a:t>
            </a:r>
            <a:r>
              <a:rPr lang="en-US" altLang="zh-TW" sz="2200" dirty="0">
                <a:solidFill>
                  <a:srgbClr val="4D4D4D"/>
                </a:solidFill>
              </a:rPr>
              <a:t>)</a:t>
            </a:r>
            <a:r>
              <a:rPr lang="zh-TW" altLang="en-US" sz="2200" dirty="0">
                <a:solidFill>
                  <a:srgbClr val="4D4D4D"/>
                </a:solidFill>
              </a:rPr>
              <a:t> </a:t>
            </a:r>
            <a:r>
              <a:rPr lang="en-US" altLang="zh-TW" sz="2200" dirty="0"/>
              <a:t>and a ‘‘feature adaption”.</a:t>
            </a:r>
          </a:p>
          <a:p>
            <a:endParaRPr lang="en-US" altLang="zh-TW" sz="2400" dirty="0"/>
          </a:p>
        </p:txBody>
      </p:sp>
      <p:pic>
        <p:nvPicPr>
          <p:cNvPr id="6" name="圖片 5">
            <a:extLst>
              <a:ext uri="{FF2B5EF4-FFF2-40B4-BE49-F238E27FC236}">
                <a16:creationId xmlns:a16="http://schemas.microsoft.com/office/drawing/2014/main" id="{C37CD94C-DD75-9061-E0F1-36DF57F43E22}"/>
              </a:ext>
            </a:extLst>
          </p:cNvPr>
          <p:cNvPicPr>
            <a:picLocks noChangeAspect="1"/>
          </p:cNvPicPr>
          <p:nvPr/>
        </p:nvPicPr>
        <p:blipFill>
          <a:blip r:embed="rId5"/>
          <a:stretch>
            <a:fillRect/>
          </a:stretch>
        </p:blipFill>
        <p:spPr>
          <a:xfrm>
            <a:off x="810452" y="1519457"/>
            <a:ext cx="3817951" cy="1638442"/>
          </a:xfrm>
          <a:prstGeom prst="rect">
            <a:avLst/>
          </a:prstGeom>
        </p:spPr>
      </p:pic>
    </p:spTree>
    <p:extLst>
      <p:ext uri="{BB962C8B-B14F-4D97-AF65-F5344CB8AC3E}">
        <p14:creationId xmlns:p14="http://schemas.microsoft.com/office/powerpoint/2010/main" val="24563091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271452" y="147797"/>
            <a:ext cx="9649098" cy="854547"/>
          </a:xfrm>
        </p:spPr>
        <p:txBody>
          <a:bodyPr>
            <a:normAutofit/>
          </a:bodyPr>
          <a:lstStyle/>
          <a:p>
            <a:r>
              <a:rPr lang="en-US" altLang="zh-TW" sz="4000" dirty="0"/>
              <a:t>Experiments-2</a:t>
            </a:r>
            <a:endParaRPr lang="zh-TW" altLang="en-US" sz="4000" dirty="0"/>
          </a:p>
        </p:txBody>
      </p:sp>
      <p:sp>
        <p:nvSpPr>
          <p:cNvPr id="3" name="投影片編號版面配置區 2"/>
          <p:cNvSpPr>
            <a:spLocks noGrp="1"/>
          </p:cNvSpPr>
          <p:nvPr>
            <p:ph type="sldNum" sz="quarter" idx="12"/>
          </p:nvPr>
        </p:nvSpPr>
        <p:spPr/>
        <p:txBody>
          <a:bodyPr/>
          <a:lstStyle/>
          <a:p>
            <a:fld id="{D4C80C71-F41B-4EDE-BC55-3CCD11A38819}" type="slidenum">
              <a:rPr lang="zh-TW" altLang="en-US" smtClean="0"/>
              <a:pPr/>
              <a:t>18</a:t>
            </a:fld>
            <a:endParaRPr lang="zh-TW" altLang="en-US" sz="2000"/>
          </a:p>
        </p:txBody>
      </p:sp>
      <p:sp>
        <p:nvSpPr>
          <p:cNvPr id="5" name="文字方塊 4">
            <a:extLst>
              <a:ext uri="{FF2B5EF4-FFF2-40B4-BE49-F238E27FC236}">
                <a16:creationId xmlns:a16="http://schemas.microsoft.com/office/drawing/2014/main" id="{B58100D2-5932-7FE5-E7C2-E3CE8D49AB94}"/>
              </a:ext>
            </a:extLst>
          </p:cNvPr>
          <p:cNvSpPr txBox="1"/>
          <p:nvPr/>
        </p:nvSpPr>
        <p:spPr>
          <a:xfrm>
            <a:off x="973014" y="1869830"/>
            <a:ext cx="4536832" cy="3447098"/>
          </a:xfrm>
          <a:prstGeom prst="rect">
            <a:avLst/>
          </a:prstGeom>
          <a:noFill/>
        </p:spPr>
        <p:txBody>
          <a:bodyPr wrap="square" rtlCol="0">
            <a:spAutoFit/>
          </a:bodyPr>
          <a:lstStyle/>
          <a:p>
            <a:pPr marL="285750" indent="-285750">
              <a:buFont typeface="Wingdings" panose="05000000000000000000" pitchFamily="2" charset="2"/>
              <a:buChar char="l"/>
            </a:pPr>
            <a:r>
              <a:rPr lang="en-US" altLang="zh-TW" sz="2200" dirty="0"/>
              <a:t>RPN+ResNet50+Faster-RCNN :</a:t>
            </a:r>
          </a:p>
          <a:p>
            <a:endParaRPr lang="en-US" altLang="zh-TW" sz="2200" dirty="0"/>
          </a:p>
          <a:p>
            <a:pPr marL="800100" lvl="1" indent="-342900">
              <a:buFont typeface="Arial" panose="020B0604020202020204" pitchFamily="34" charset="0"/>
              <a:buChar char="•"/>
            </a:pPr>
            <a:r>
              <a:rPr lang="en-US" altLang="zh-TW" sz="2000" dirty="0"/>
              <a:t>Optimizer : SGD</a:t>
            </a:r>
          </a:p>
          <a:p>
            <a:pPr lvl="1"/>
            <a:endParaRPr lang="en-US" altLang="zh-TW" sz="2200" dirty="0"/>
          </a:p>
          <a:p>
            <a:pPr marL="800100" lvl="1" indent="-342900">
              <a:buFont typeface="Arial" panose="020B0604020202020204" pitchFamily="34" charset="0"/>
              <a:buChar char="•"/>
            </a:pPr>
            <a:r>
              <a:rPr lang="en-US" altLang="zh-TW" sz="2200" dirty="0"/>
              <a:t>Batch size : 8</a:t>
            </a:r>
          </a:p>
          <a:p>
            <a:pPr marL="742950" lvl="1" indent="-285750">
              <a:buFont typeface="Wingdings" panose="05000000000000000000" pitchFamily="2" charset="2"/>
              <a:buChar char="l"/>
            </a:pPr>
            <a:endParaRPr lang="en-US" altLang="zh-TW" sz="2200" dirty="0"/>
          </a:p>
          <a:p>
            <a:pPr marL="800100" lvl="1" indent="-342900">
              <a:buFont typeface="Arial" panose="020B0604020202020204" pitchFamily="34" charset="0"/>
              <a:buChar char="•"/>
            </a:pPr>
            <a:r>
              <a:rPr lang="en-US" altLang="zh-TW" sz="2200" dirty="0"/>
              <a:t>Epoch : 36 (</a:t>
            </a:r>
            <a:r>
              <a:rPr lang="en-US" altLang="zh-TW" sz="2200" dirty="0" err="1"/>
              <a:t>RepeatDataset</a:t>
            </a:r>
            <a:r>
              <a:rPr lang="en-US" altLang="zh-TW" sz="2200" dirty="0"/>
              <a:t>)</a:t>
            </a:r>
          </a:p>
          <a:p>
            <a:pPr marL="800100" lvl="1" indent="-342900">
              <a:buFont typeface="Arial" panose="020B0604020202020204" pitchFamily="34" charset="0"/>
              <a:buChar char="•"/>
            </a:pPr>
            <a:endParaRPr lang="en-US" altLang="zh-TW" sz="2200" dirty="0"/>
          </a:p>
          <a:p>
            <a:pPr marL="800100" lvl="1" indent="-342900">
              <a:buFont typeface="Arial" panose="020B0604020202020204" pitchFamily="34" charset="0"/>
              <a:buChar char="•"/>
            </a:pPr>
            <a:r>
              <a:rPr lang="en-US" altLang="zh-TW" sz="2200" dirty="0"/>
              <a:t>Learning rate:</a:t>
            </a:r>
          </a:p>
          <a:p>
            <a:pPr marL="742950" lvl="1" indent="-285750">
              <a:buFont typeface="Wingdings" panose="05000000000000000000" pitchFamily="2" charset="2"/>
              <a:buChar char="l"/>
            </a:pPr>
            <a:endParaRPr lang="zh-TW" altLang="en-US" sz="2200" dirty="0"/>
          </a:p>
        </p:txBody>
      </p:sp>
      <p:sp>
        <p:nvSpPr>
          <p:cNvPr id="6" name="文字方塊 5">
            <a:extLst>
              <a:ext uri="{FF2B5EF4-FFF2-40B4-BE49-F238E27FC236}">
                <a16:creationId xmlns:a16="http://schemas.microsoft.com/office/drawing/2014/main" id="{91F557D0-3060-C58C-CFDB-EC8B138BB281}"/>
              </a:ext>
            </a:extLst>
          </p:cNvPr>
          <p:cNvSpPr txBox="1"/>
          <p:nvPr/>
        </p:nvSpPr>
        <p:spPr>
          <a:xfrm>
            <a:off x="6096000" y="1869830"/>
            <a:ext cx="5219700" cy="3785652"/>
          </a:xfrm>
          <a:prstGeom prst="rect">
            <a:avLst/>
          </a:prstGeom>
          <a:noFill/>
        </p:spPr>
        <p:txBody>
          <a:bodyPr wrap="square" rtlCol="0">
            <a:spAutoFit/>
          </a:bodyPr>
          <a:lstStyle/>
          <a:p>
            <a:pPr marL="285750" indent="-285750">
              <a:buFont typeface="Wingdings" panose="05000000000000000000" pitchFamily="2" charset="2"/>
              <a:buChar char="l"/>
            </a:pPr>
            <a:r>
              <a:rPr lang="en-US" altLang="zh-TW" sz="2200" dirty="0"/>
              <a:t>GARPN +ResNet50 +Faster-RCNN :</a:t>
            </a:r>
          </a:p>
          <a:p>
            <a:endParaRPr lang="en-US" altLang="zh-TW" sz="2200" dirty="0"/>
          </a:p>
          <a:p>
            <a:pPr marL="800100" lvl="1" indent="-342900">
              <a:buFont typeface="Arial" panose="020B0604020202020204" pitchFamily="34" charset="0"/>
              <a:buChar char="•"/>
            </a:pPr>
            <a:r>
              <a:rPr lang="en-US" altLang="zh-TW" sz="2000" dirty="0"/>
              <a:t>Optimizer : SGD</a:t>
            </a:r>
          </a:p>
          <a:p>
            <a:pPr lvl="1"/>
            <a:endParaRPr lang="en-US" altLang="zh-TW" sz="2200" dirty="0"/>
          </a:p>
          <a:p>
            <a:pPr marL="800100" lvl="1" indent="-342900">
              <a:buFont typeface="Arial" panose="020B0604020202020204" pitchFamily="34" charset="0"/>
              <a:buChar char="•"/>
            </a:pPr>
            <a:r>
              <a:rPr lang="en-US" altLang="zh-TW" sz="2200" dirty="0"/>
              <a:t>Batch size : 8</a:t>
            </a:r>
          </a:p>
          <a:p>
            <a:pPr lvl="1"/>
            <a:endParaRPr lang="en-US" altLang="zh-TW" sz="2200" dirty="0"/>
          </a:p>
          <a:p>
            <a:pPr marL="800100" lvl="1" indent="-342900">
              <a:buFont typeface="Arial" panose="020B0604020202020204" pitchFamily="34" charset="0"/>
              <a:buChar char="•"/>
            </a:pPr>
            <a:r>
              <a:rPr lang="en-US" altLang="zh-TW" sz="2200" dirty="0"/>
              <a:t>Epoch : 36 (</a:t>
            </a:r>
            <a:r>
              <a:rPr lang="en-US" altLang="zh-TW" sz="2200" dirty="0" err="1"/>
              <a:t>RepeatDataset</a:t>
            </a:r>
            <a:r>
              <a:rPr lang="en-US" altLang="zh-TW" sz="2200" dirty="0"/>
              <a:t>)</a:t>
            </a:r>
          </a:p>
          <a:p>
            <a:pPr lvl="1"/>
            <a:endParaRPr lang="en-US" altLang="zh-TW" sz="2200" dirty="0"/>
          </a:p>
          <a:p>
            <a:pPr marL="800100" lvl="1" indent="-342900">
              <a:buFont typeface="Arial" panose="020B0604020202020204" pitchFamily="34" charset="0"/>
              <a:buChar char="•"/>
            </a:pPr>
            <a:r>
              <a:rPr lang="en-US" altLang="zh-TW" sz="2200" dirty="0"/>
              <a:t>Learning rate:</a:t>
            </a:r>
          </a:p>
          <a:p>
            <a:pPr lvl="1"/>
            <a:endParaRPr lang="en-US" altLang="zh-TW" sz="2200" dirty="0"/>
          </a:p>
          <a:p>
            <a:pPr marL="742950" lvl="1" indent="-285750">
              <a:buFont typeface="Wingdings" panose="05000000000000000000" pitchFamily="2" charset="2"/>
              <a:buChar char="l"/>
            </a:pPr>
            <a:endParaRPr lang="zh-TW" altLang="en-US" sz="2200" dirty="0"/>
          </a:p>
        </p:txBody>
      </p:sp>
      <p:pic>
        <p:nvPicPr>
          <p:cNvPr id="9" name="圖片 8">
            <a:extLst>
              <a:ext uri="{FF2B5EF4-FFF2-40B4-BE49-F238E27FC236}">
                <a16:creationId xmlns:a16="http://schemas.microsoft.com/office/drawing/2014/main" id="{371BC04E-2E12-F619-7F0C-FF117B02CCA2}"/>
              </a:ext>
            </a:extLst>
          </p:cNvPr>
          <p:cNvPicPr>
            <a:picLocks noChangeAspect="1"/>
          </p:cNvPicPr>
          <p:nvPr/>
        </p:nvPicPr>
        <p:blipFill>
          <a:blip r:embed="rId3"/>
          <a:stretch>
            <a:fillRect/>
          </a:stretch>
        </p:blipFill>
        <p:spPr>
          <a:xfrm>
            <a:off x="1823838" y="5298180"/>
            <a:ext cx="8252478" cy="630763"/>
          </a:xfrm>
          <a:prstGeom prst="rect">
            <a:avLst/>
          </a:prstGeom>
        </p:spPr>
      </p:pic>
    </p:spTree>
    <p:extLst>
      <p:ext uri="{BB962C8B-B14F-4D97-AF65-F5344CB8AC3E}">
        <p14:creationId xmlns:p14="http://schemas.microsoft.com/office/powerpoint/2010/main" val="34715308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Experiments-2</a:t>
            </a:r>
            <a:endParaRPr lang="zh-TW" altLang="en-US" dirty="0"/>
          </a:p>
        </p:txBody>
      </p:sp>
      <p:sp>
        <p:nvSpPr>
          <p:cNvPr id="3" name="投影片編號版面配置區 2"/>
          <p:cNvSpPr>
            <a:spLocks noGrp="1"/>
          </p:cNvSpPr>
          <p:nvPr>
            <p:ph type="sldNum" sz="quarter" idx="12"/>
          </p:nvPr>
        </p:nvSpPr>
        <p:spPr/>
        <p:txBody>
          <a:bodyPr/>
          <a:lstStyle/>
          <a:p>
            <a:fld id="{D4C80C71-F41B-4EDE-BC55-3CCD11A38819}" type="slidenum">
              <a:rPr lang="zh-TW" altLang="en-US" smtClean="0"/>
              <a:pPr/>
              <a:t>19</a:t>
            </a:fld>
            <a:endParaRPr lang="zh-TW" altLang="en-US" sz="2000"/>
          </a:p>
        </p:txBody>
      </p:sp>
      <p:pic>
        <p:nvPicPr>
          <p:cNvPr id="5" name="圖片 4">
            <a:extLst>
              <a:ext uri="{FF2B5EF4-FFF2-40B4-BE49-F238E27FC236}">
                <a16:creationId xmlns:a16="http://schemas.microsoft.com/office/drawing/2014/main" id="{A59B22E1-5BE9-5F63-086D-BD25FEE51BF8}"/>
              </a:ext>
            </a:extLst>
          </p:cNvPr>
          <p:cNvPicPr>
            <a:picLocks noChangeAspect="1"/>
          </p:cNvPicPr>
          <p:nvPr/>
        </p:nvPicPr>
        <p:blipFill>
          <a:blip r:embed="rId3"/>
          <a:stretch>
            <a:fillRect/>
          </a:stretch>
        </p:blipFill>
        <p:spPr>
          <a:xfrm>
            <a:off x="535826" y="2421127"/>
            <a:ext cx="5025094" cy="3461852"/>
          </a:xfrm>
          <a:prstGeom prst="rect">
            <a:avLst/>
          </a:prstGeom>
        </p:spPr>
      </p:pic>
      <p:pic>
        <p:nvPicPr>
          <p:cNvPr id="9" name="圖片 8">
            <a:extLst>
              <a:ext uri="{FF2B5EF4-FFF2-40B4-BE49-F238E27FC236}">
                <a16:creationId xmlns:a16="http://schemas.microsoft.com/office/drawing/2014/main" id="{2CF3456C-C6DC-0457-5A6C-EC439DB4F9CC}"/>
              </a:ext>
            </a:extLst>
          </p:cNvPr>
          <p:cNvPicPr>
            <a:picLocks noChangeAspect="1"/>
          </p:cNvPicPr>
          <p:nvPr/>
        </p:nvPicPr>
        <p:blipFill rotWithShape="1">
          <a:blip r:embed="rId4"/>
          <a:srcRect r="2361"/>
          <a:stretch/>
        </p:blipFill>
        <p:spPr>
          <a:xfrm>
            <a:off x="5814723" y="2421127"/>
            <a:ext cx="5627658" cy="3463200"/>
          </a:xfrm>
          <a:prstGeom prst="rect">
            <a:avLst/>
          </a:prstGeom>
        </p:spPr>
      </p:pic>
      <p:sp>
        <p:nvSpPr>
          <p:cNvPr id="10" name="文字方塊 9">
            <a:extLst>
              <a:ext uri="{FF2B5EF4-FFF2-40B4-BE49-F238E27FC236}">
                <a16:creationId xmlns:a16="http://schemas.microsoft.com/office/drawing/2014/main" id="{098AEED9-6A83-5992-3B34-F539968ABA51}"/>
              </a:ext>
            </a:extLst>
          </p:cNvPr>
          <p:cNvSpPr txBox="1"/>
          <p:nvPr/>
        </p:nvSpPr>
        <p:spPr>
          <a:xfrm>
            <a:off x="1041064" y="1688064"/>
            <a:ext cx="3075709" cy="430887"/>
          </a:xfrm>
          <a:prstGeom prst="rect">
            <a:avLst/>
          </a:prstGeom>
          <a:noFill/>
        </p:spPr>
        <p:txBody>
          <a:bodyPr wrap="square" rtlCol="0">
            <a:spAutoFit/>
          </a:bodyPr>
          <a:lstStyle/>
          <a:p>
            <a:pPr marL="285750" indent="-285750">
              <a:buFont typeface="Wingdings" panose="05000000000000000000" pitchFamily="2" charset="2"/>
              <a:buChar char="l"/>
            </a:pPr>
            <a:r>
              <a:rPr lang="en-US" altLang="zh-TW" sz="2200" dirty="0" err="1"/>
              <a:t>RPN+Faster-RCNN</a:t>
            </a:r>
            <a:endParaRPr lang="zh-TW" altLang="en-US" sz="2200" dirty="0"/>
          </a:p>
        </p:txBody>
      </p:sp>
    </p:spTree>
    <p:extLst>
      <p:ext uri="{BB962C8B-B14F-4D97-AF65-F5344CB8AC3E}">
        <p14:creationId xmlns:p14="http://schemas.microsoft.com/office/powerpoint/2010/main" val="1065117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402D6C-E500-48A5-AB1A-C7ECD6D3433D}"/>
              </a:ext>
            </a:extLst>
          </p:cNvPr>
          <p:cNvSpPr>
            <a:spLocks noGrp="1"/>
          </p:cNvSpPr>
          <p:nvPr>
            <p:ph type="title"/>
          </p:nvPr>
        </p:nvSpPr>
        <p:spPr/>
        <p:txBody>
          <a:bodyPr/>
          <a:lstStyle/>
          <a:p>
            <a:r>
              <a:rPr lang="en-US" altLang="zh-TW"/>
              <a:t>Outline</a:t>
            </a:r>
            <a:endParaRPr lang="zh-TW" altLang="en-US"/>
          </a:p>
        </p:txBody>
      </p:sp>
      <p:sp>
        <p:nvSpPr>
          <p:cNvPr id="3" name="投影片編號版面配置區 2">
            <a:extLst>
              <a:ext uri="{FF2B5EF4-FFF2-40B4-BE49-F238E27FC236}">
                <a16:creationId xmlns:a16="http://schemas.microsoft.com/office/drawing/2014/main" id="{79D1E3BA-0993-45C4-BF17-1D925F3A89BC}"/>
              </a:ext>
            </a:extLst>
          </p:cNvPr>
          <p:cNvSpPr>
            <a:spLocks noGrp="1"/>
          </p:cNvSpPr>
          <p:nvPr>
            <p:ph type="sldNum" sz="quarter" idx="12"/>
          </p:nvPr>
        </p:nvSpPr>
        <p:spPr/>
        <p:txBody>
          <a:bodyPr/>
          <a:lstStyle/>
          <a:p>
            <a:fld id="{D4C80C71-F41B-4EDE-BC55-3CCD11A38819}" type="slidenum">
              <a:rPr lang="zh-TW" altLang="en-US" smtClean="0"/>
              <a:pPr/>
              <a:t>2</a:t>
            </a:fld>
            <a:endParaRPr lang="zh-TW" altLang="en-US" sz="2000"/>
          </a:p>
        </p:txBody>
      </p:sp>
      <p:sp>
        <p:nvSpPr>
          <p:cNvPr id="4" name="內容版面配置區 2"/>
          <p:cNvSpPr txBox="1">
            <a:spLocks/>
          </p:cNvSpPr>
          <p:nvPr/>
        </p:nvSpPr>
        <p:spPr>
          <a:xfrm>
            <a:off x="1902252" y="1459251"/>
            <a:ext cx="585147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TW" sz="2400" dirty="0"/>
              <a:t>Introduction</a:t>
            </a:r>
          </a:p>
          <a:p>
            <a:pPr>
              <a:lnSpc>
                <a:spcPct val="150000"/>
              </a:lnSpc>
            </a:pPr>
            <a:r>
              <a:rPr lang="en-US" altLang="zh-TW" sz="2400" dirty="0"/>
              <a:t>Datasets</a:t>
            </a:r>
          </a:p>
          <a:p>
            <a:pPr>
              <a:lnSpc>
                <a:spcPct val="150000"/>
              </a:lnSpc>
            </a:pPr>
            <a:r>
              <a:rPr lang="en-US" altLang="zh-TW" sz="2400" dirty="0"/>
              <a:t>Methodology</a:t>
            </a:r>
          </a:p>
          <a:p>
            <a:pPr>
              <a:lnSpc>
                <a:spcPct val="150000"/>
              </a:lnSpc>
            </a:pPr>
            <a:r>
              <a:rPr lang="en-US" altLang="zh-TW" sz="2400" dirty="0"/>
              <a:t>Experiments</a:t>
            </a:r>
            <a:r>
              <a:rPr lang="zh-TW" altLang="en-US" sz="2400" dirty="0"/>
              <a:t> </a:t>
            </a:r>
            <a:r>
              <a:rPr lang="en-US" altLang="zh-TW" sz="2400" dirty="0"/>
              <a:t>and Result</a:t>
            </a:r>
          </a:p>
          <a:p>
            <a:pPr lvl="1">
              <a:lnSpc>
                <a:spcPct val="150000"/>
              </a:lnSpc>
            </a:pPr>
            <a:r>
              <a:rPr lang="en-US" altLang="zh-TW" sz="2000" dirty="0"/>
              <a:t>Faster-RCNN &amp; YOLO</a:t>
            </a:r>
          </a:p>
          <a:p>
            <a:pPr lvl="1">
              <a:lnSpc>
                <a:spcPct val="150000"/>
              </a:lnSpc>
            </a:pPr>
            <a:r>
              <a:rPr lang="en-US" altLang="zh-TW" sz="2000" dirty="0"/>
              <a:t>RPN &amp; GARPN </a:t>
            </a:r>
          </a:p>
          <a:p>
            <a:pPr>
              <a:lnSpc>
                <a:spcPct val="150000"/>
              </a:lnSpc>
            </a:pPr>
            <a:r>
              <a:rPr lang="en-US" altLang="zh-TW" sz="2400" dirty="0"/>
              <a:t>Conclusions</a:t>
            </a:r>
            <a:endParaRPr lang="en-US" altLang="zh-TW" dirty="0"/>
          </a:p>
          <a:p>
            <a:endParaRPr lang="en-US" altLang="zh-TW" dirty="0"/>
          </a:p>
        </p:txBody>
      </p:sp>
    </p:spTree>
    <p:extLst>
      <p:ext uri="{BB962C8B-B14F-4D97-AF65-F5344CB8AC3E}">
        <p14:creationId xmlns:p14="http://schemas.microsoft.com/office/powerpoint/2010/main" val="306691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Experiments-2</a:t>
            </a:r>
            <a:endParaRPr lang="zh-TW" altLang="en-US" dirty="0"/>
          </a:p>
        </p:txBody>
      </p:sp>
      <p:sp>
        <p:nvSpPr>
          <p:cNvPr id="3" name="投影片編號版面配置區 2"/>
          <p:cNvSpPr>
            <a:spLocks noGrp="1"/>
          </p:cNvSpPr>
          <p:nvPr>
            <p:ph type="sldNum" sz="quarter" idx="12"/>
          </p:nvPr>
        </p:nvSpPr>
        <p:spPr/>
        <p:txBody>
          <a:bodyPr/>
          <a:lstStyle/>
          <a:p>
            <a:fld id="{D4C80C71-F41B-4EDE-BC55-3CCD11A38819}" type="slidenum">
              <a:rPr lang="zh-TW" altLang="en-US" smtClean="0"/>
              <a:pPr/>
              <a:t>20</a:t>
            </a:fld>
            <a:endParaRPr lang="zh-TW" altLang="en-US" sz="2000"/>
          </a:p>
        </p:txBody>
      </p:sp>
      <p:pic>
        <p:nvPicPr>
          <p:cNvPr id="5" name="圖片 4">
            <a:extLst>
              <a:ext uri="{FF2B5EF4-FFF2-40B4-BE49-F238E27FC236}">
                <a16:creationId xmlns:a16="http://schemas.microsoft.com/office/drawing/2014/main" id="{3F4DCD0F-B506-ABC9-9820-D7A57EC84CF2}"/>
              </a:ext>
            </a:extLst>
          </p:cNvPr>
          <p:cNvPicPr>
            <a:picLocks noChangeAspect="1"/>
          </p:cNvPicPr>
          <p:nvPr/>
        </p:nvPicPr>
        <p:blipFill rotWithShape="1">
          <a:blip r:embed="rId3"/>
          <a:srcRect r="1899"/>
          <a:stretch/>
        </p:blipFill>
        <p:spPr>
          <a:xfrm>
            <a:off x="362479" y="2149275"/>
            <a:ext cx="5207048" cy="3463200"/>
          </a:xfrm>
          <a:prstGeom prst="rect">
            <a:avLst/>
          </a:prstGeom>
        </p:spPr>
      </p:pic>
      <p:pic>
        <p:nvPicPr>
          <p:cNvPr id="9" name="圖片 8">
            <a:extLst>
              <a:ext uri="{FF2B5EF4-FFF2-40B4-BE49-F238E27FC236}">
                <a16:creationId xmlns:a16="http://schemas.microsoft.com/office/drawing/2014/main" id="{DE6AE0FB-E495-1906-391E-0ABC284020F7}"/>
              </a:ext>
            </a:extLst>
          </p:cNvPr>
          <p:cNvPicPr>
            <a:picLocks noChangeAspect="1"/>
          </p:cNvPicPr>
          <p:nvPr/>
        </p:nvPicPr>
        <p:blipFill>
          <a:blip r:embed="rId4"/>
          <a:stretch>
            <a:fillRect/>
          </a:stretch>
        </p:blipFill>
        <p:spPr>
          <a:xfrm>
            <a:off x="6183549" y="2149275"/>
            <a:ext cx="4803106" cy="3463200"/>
          </a:xfrm>
          <a:prstGeom prst="rect">
            <a:avLst/>
          </a:prstGeom>
        </p:spPr>
      </p:pic>
      <p:sp>
        <p:nvSpPr>
          <p:cNvPr id="10" name="文字方塊 9">
            <a:extLst>
              <a:ext uri="{FF2B5EF4-FFF2-40B4-BE49-F238E27FC236}">
                <a16:creationId xmlns:a16="http://schemas.microsoft.com/office/drawing/2014/main" id="{A3E1FC3C-62EA-209D-7E2A-CF3BB4BC8739}"/>
              </a:ext>
            </a:extLst>
          </p:cNvPr>
          <p:cNvSpPr txBox="1"/>
          <p:nvPr/>
        </p:nvSpPr>
        <p:spPr>
          <a:xfrm>
            <a:off x="1030474" y="1607041"/>
            <a:ext cx="3958936" cy="430887"/>
          </a:xfrm>
          <a:prstGeom prst="rect">
            <a:avLst/>
          </a:prstGeom>
          <a:noFill/>
        </p:spPr>
        <p:txBody>
          <a:bodyPr wrap="square" rtlCol="0">
            <a:spAutoFit/>
          </a:bodyPr>
          <a:lstStyle/>
          <a:p>
            <a:pPr marL="285750" indent="-285750">
              <a:buFont typeface="Wingdings" panose="05000000000000000000" pitchFamily="2" charset="2"/>
              <a:buChar char="l"/>
            </a:pPr>
            <a:r>
              <a:rPr lang="en-US" altLang="zh-TW" sz="2200" dirty="0" err="1"/>
              <a:t>GARPN+Faster-RCNN</a:t>
            </a:r>
            <a:endParaRPr lang="zh-TW" altLang="en-US" sz="2200" dirty="0"/>
          </a:p>
        </p:txBody>
      </p:sp>
    </p:spTree>
    <p:extLst>
      <p:ext uri="{BB962C8B-B14F-4D97-AF65-F5344CB8AC3E}">
        <p14:creationId xmlns:p14="http://schemas.microsoft.com/office/powerpoint/2010/main" val="4121754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400" dirty="0"/>
              <a:t>Experiments-2</a:t>
            </a:r>
            <a:endParaRPr lang="zh-TW" altLang="en-US" dirty="0"/>
          </a:p>
        </p:txBody>
      </p:sp>
      <p:sp>
        <p:nvSpPr>
          <p:cNvPr id="3" name="投影片編號版面配置區 2"/>
          <p:cNvSpPr>
            <a:spLocks noGrp="1"/>
          </p:cNvSpPr>
          <p:nvPr>
            <p:ph type="sldNum" sz="quarter" idx="12"/>
          </p:nvPr>
        </p:nvSpPr>
        <p:spPr/>
        <p:txBody>
          <a:bodyPr/>
          <a:lstStyle/>
          <a:p>
            <a:fld id="{D4C80C71-F41B-4EDE-BC55-3CCD11A38819}" type="slidenum">
              <a:rPr lang="zh-TW" altLang="en-US" smtClean="0"/>
              <a:pPr/>
              <a:t>21</a:t>
            </a:fld>
            <a:endParaRPr lang="zh-TW" altLang="en-US" sz="2000"/>
          </a:p>
        </p:txBody>
      </p:sp>
      <p:graphicFrame>
        <p:nvGraphicFramePr>
          <p:cNvPr id="5" name="表格 5">
            <a:extLst>
              <a:ext uri="{FF2B5EF4-FFF2-40B4-BE49-F238E27FC236}">
                <a16:creationId xmlns:a16="http://schemas.microsoft.com/office/drawing/2014/main" id="{64553BDD-0BA1-CF0A-0076-63C166755EEE}"/>
              </a:ext>
            </a:extLst>
          </p:cNvPr>
          <p:cNvGraphicFramePr>
            <a:graphicFrameLocks noGrp="1"/>
          </p:cNvGraphicFramePr>
          <p:nvPr>
            <p:extLst>
              <p:ext uri="{D42A27DB-BD31-4B8C-83A1-F6EECF244321}">
                <p14:modId xmlns:p14="http://schemas.microsoft.com/office/powerpoint/2010/main" val="2881486710"/>
              </p:ext>
            </p:extLst>
          </p:nvPr>
        </p:nvGraphicFramePr>
        <p:xfrm>
          <a:off x="5915608" y="2293043"/>
          <a:ext cx="5422459" cy="2926080"/>
        </p:xfrm>
        <a:graphic>
          <a:graphicData uri="http://schemas.openxmlformats.org/drawingml/2006/table">
            <a:tbl>
              <a:tblPr firstRow="1" bandRow="1">
                <a:tableStyleId>{5C22544A-7EE6-4342-B048-85BDC9FD1C3A}</a:tableStyleId>
              </a:tblPr>
              <a:tblGrid>
                <a:gridCol w="1670180">
                  <a:extLst>
                    <a:ext uri="{9D8B030D-6E8A-4147-A177-3AD203B41FA5}">
                      <a16:colId xmlns:a16="http://schemas.microsoft.com/office/drawing/2014/main" val="316458114"/>
                    </a:ext>
                  </a:extLst>
                </a:gridCol>
                <a:gridCol w="830424">
                  <a:extLst>
                    <a:ext uri="{9D8B030D-6E8A-4147-A177-3AD203B41FA5}">
                      <a16:colId xmlns:a16="http://schemas.microsoft.com/office/drawing/2014/main" val="1600538902"/>
                    </a:ext>
                  </a:extLst>
                </a:gridCol>
                <a:gridCol w="1045029">
                  <a:extLst>
                    <a:ext uri="{9D8B030D-6E8A-4147-A177-3AD203B41FA5}">
                      <a16:colId xmlns:a16="http://schemas.microsoft.com/office/drawing/2014/main" val="574985875"/>
                    </a:ext>
                  </a:extLst>
                </a:gridCol>
                <a:gridCol w="989045">
                  <a:extLst>
                    <a:ext uri="{9D8B030D-6E8A-4147-A177-3AD203B41FA5}">
                      <a16:colId xmlns:a16="http://schemas.microsoft.com/office/drawing/2014/main" val="1765426820"/>
                    </a:ext>
                  </a:extLst>
                </a:gridCol>
                <a:gridCol w="887781">
                  <a:extLst>
                    <a:ext uri="{9D8B030D-6E8A-4147-A177-3AD203B41FA5}">
                      <a16:colId xmlns:a16="http://schemas.microsoft.com/office/drawing/2014/main" val="2296181535"/>
                    </a:ext>
                  </a:extLst>
                </a:gridCol>
              </a:tblGrid>
              <a:tr h="336188">
                <a:tc>
                  <a:txBody>
                    <a:bodyPr/>
                    <a:lstStyle/>
                    <a:p>
                      <a:r>
                        <a:rPr lang="en-US" altLang="zh-TW" dirty="0"/>
                        <a:t>class</a:t>
                      </a:r>
                      <a:endParaRPr lang="zh-TW" altLang="en-US" dirty="0"/>
                    </a:p>
                  </a:txBody>
                  <a:tcPr/>
                </a:tc>
                <a:tc>
                  <a:txBody>
                    <a:bodyPr/>
                    <a:lstStyle/>
                    <a:p>
                      <a:pPr algn="ctr"/>
                      <a:r>
                        <a:rPr lang="en-US" altLang="zh-TW" dirty="0" err="1"/>
                        <a:t>gts</a:t>
                      </a:r>
                      <a:endParaRPr lang="zh-TW" altLang="en-US" dirty="0"/>
                    </a:p>
                  </a:txBody>
                  <a:tcPr/>
                </a:tc>
                <a:tc>
                  <a:txBody>
                    <a:bodyPr/>
                    <a:lstStyle/>
                    <a:p>
                      <a:pPr algn="ctr"/>
                      <a:r>
                        <a:rPr lang="en-US" altLang="zh-TW" dirty="0"/>
                        <a:t>dets</a:t>
                      </a:r>
                      <a:endParaRPr lang="zh-TW" altLang="en-US" dirty="0"/>
                    </a:p>
                  </a:txBody>
                  <a:tcPr/>
                </a:tc>
                <a:tc>
                  <a:txBody>
                    <a:bodyPr/>
                    <a:lstStyle/>
                    <a:p>
                      <a:pPr algn="ctr"/>
                      <a:r>
                        <a:rPr lang="en-US" altLang="zh-TW" dirty="0"/>
                        <a:t>recall</a:t>
                      </a:r>
                      <a:endParaRPr lang="zh-TW" altLang="en-US" dirty="0"/>
                    </a:p>
                  </a:txBody>
                  <a:tcPr/>
                </a:tc>
                <a:tc>
                  <a:txBody>
                    <a:bodyPr/>
                    <a:lstStyle/>
                    <a:p>
                      <a:pPr algn="ctr"/>
                      <a:r>
                        <a:rPr lang="en-US" altLang="zh-TW" dirty="0"/>
                        <a:t>ap</a:t>
                      </a:r>
                      <a:endParaRPr lang="zh-TW" altLang="en-US" dirty="0"/>
                    </a:p>
                  </a:txBody>
                  <a:tcPr/>
                </a:tc>
                <a:extLst>
                  <a:ext uri="{0D108BD9-81ED-4DB2-BD59-A6C34878D82A}">
                    <a16:rowId xmlns:a16="http://schemas.microsoft.com/office/drawing/2014/main" val="3273887687"/>
                  </a:ext>
                </a:extLst>
              </a:tr>
              <a:tr h="336188">
                <a:tc>
                  <a:txBody>
                    <a:bodyPr/>
                    <a:lstStyle/>
                    <a:p>
                      <a:r>
                        <a:rPr lang="en-US" altLang="zh-TW" dirty="0"/>
                        <a:t>missing hole</a:t>
                      </a:r>
                      <a:endParaRPr lang="zh-TW" altLang="en-US" dirty="0"/>
                    </a:p>
                  </a:txBody>
                  <a:tcPr/>
                </a:tc>
                <a:tc>
                  <a:txBody>
                    <a:bodyPr/>
                    <a:lstStyle/>
                    <a:p>
                      <a:pPr algn="ctr"/>
                      <a:r>
                        <a:rPr lang="en-US" altLang="zh-TW" dirty="0"/>
                        <a:t>392</a:t>
                      </a:r>
                      <a:endParaRPr lang="zh-TW" altLang="en-US" dirty="0"/>
                    </a:p>
                  </a:txBody>
                  <a:tcPr/>
                </a:tc>
                <a:tc>
                  <a:txBody>
                    <a:bodyPr/>
                    <a:lstStyle/>
                    <a:p>
                      <a:pPr algn="ctr"/>
                      <a:r>
                        <a:rPr lang="en-US" altLang="zh-TW" dirty="0"/>
                        <a:t>391</a:t>
                      </a:r>
                      <a:endParaRPr lang="zh-TW" altLang="en-US" dirty="0"/>
                    </a:p>
                  </a:txBody>
                  <a:tcPr/>
                </a:tc>
                <a:tc>
                  <a:txBody>
                    <a:bodyPr/>
                    <a:lstStyle/>
                    <a:p>
                      <a:pPr algn="ctr"/>
                      <a:r>
                        <a:rPr lang="en-US" altLang="zh-TW" dirty="0"/>
                        <a:t>0.992</a:t>
                      </a:r>
                      <a:endParaRPr lang="zh-TW" altLang="en-US" dirty="0"/>
                    </a:p>
                  </a:txBody>
                  <a:tcPr/>
                </a:tc>
                <a:tc>
                  <a:txBody>
                    <a:bodyPr/>
                    <a:lstStyle/>
                    <a:p>
                      <a:pPr algn="ctr"/>
                      <a:r>
                        <a:rPr lang="en-US" altLang="zh-TW" dirty="0"/>
                        <a:t>0.909</a:t>
                      </a:r>
                      <a:endParaRPr lang="zh-TW" altLang="en-US" dirty="0"/>
                    </a:p>
                  </a:txBody>
                  <a:tcPr/>
                </a:tc>
                <a:extLst>
                  <a:ext uri="{0D108BD9-81ED-4DB2-BD59-A6C34878D82A}">
                    <a16:rowId xmlns:a16="http://schemas.microsoft.com/office/drawing/2014/main" val="1878494563"/>
                  </a:ext>
                </a:extLst>
              </a:tr>
              <a:tr h="336188">
                <a:tc>
                  <a:txBody>
                    <a:bodyPr/>
                    <a:lstStyle/>
                    <a:p>
                      <a:r>
                        <a:rPr lang="en-US" altLang="zh-TW" dirty="0"/>
                        <a:t>mouse bite</a:t>
                      </a:r>
                      <a:endParaRPr lang="zh-TW" altLang="en-US" dirty="0"/>
                    </a:p>
                  </a:txBody>
                  <a:tcPr/>
                </a:tc>
                <a:tc>
                  <a:txBody>
                    <a:bodyPr/>
                    <a:lstStyle/>
                    <a:p>
                      <a:pPr algn="ctr"/>
                      <a:r>
                        <a:rPr lang="en-US" altLang="zh-TW" dirty="0"/>
                        <a:t>401</a:t>
                      </a:r>
                      <a:endParaRPr lang="zh-TW" altLang="en-US" dirty="0"/>
                    </a:p>
                  </a:txBody>
                  <a:tcPr/>
                </a:tc>
                <a:tc>
                  <a:txBody>
                    <a:bodyPr/>
                    <a:lstStyle/>
                    <a:p>
                      <a:pPr algn="ctr"/>
                      <a:r>
                        <a:rPr lang="en-US" altLang="zh-TW" dirty="0"/>
                        <a:t>412</a:t>
                      </a:r>
                      <a:endParaRPr lang="zh-TW" altLang="en-US" dirty="0"/>
                    </a:p>
                  </a:txBody>
                  <a:tcPr/>
                </a:tc>
                <a:tc>
                  <a:txBody>
                    <a:bodyPr/>
                    <a:lstStyle/>
                    <a:p>
                      <a:pPr algn="ctr"/>
                      <a:r>
                        <a:rPr lang="en-US" altLang="zh-TW" dirty="0"/>
                        <a:t>0.990</a:t>
                      </a:r>
                      <a:endParaRPr lang="zh-TW" altLang="en-US" dirty="0"/>
                    </a:p>
                  </a:txBody>
                  <a:tcPr/>
                </a:tc>
                <a:tc>
                  <a:txBody>
                    <a:bodyPr/>
                    <a:lstStyle/>
                    <a:p>
                      <a:pPr algn="ctr"/>
                      <a:r>
                        <a:rPr lang="en-US" altLang="zh-TW" dirty="0"/>
                        <a:t>0.909</a:t>
                      </a:r>
                      <a:endParaRPr lang="zh-TW" altLang="en-US" dirty="0"/>
                    </a:p>
                  </a:txBody>
                  <a:tcPr/>
                </a:tc>
                <a:extLst>
                  <a:ext uri="{0D108BD9-81ED-4DB2-BD59-A6C34878D82A}">
                    <a16:rowId xmlns:a16="http://schemas.microsoft.com/office/drawing/2014/main" val="3641345499"/>
                  </a:ext>
                </a:extLst>
              </a:tr>
              <a:tr h="336188">
                <a:tc>
                  <a:txBody>
                    <a:bodyPr/>
                    <a:lstStyle/>
                    <a:p>
                      <a:r>
                        <a:rPr lang="en-US" altLang="zh-TW" dirty="0"/>
                        <a:t>open circuit</a:t>
                      </a:r>
                      <a:endParaRPr lang="zh-TW" altLang="en-US" dirty="0"/>
                    </a:p>
                  </a:txBody>
                  <a:tcPr/>
                </a:tc>
                <a:tc>
                  <a:txBody>
                    <a:bodyPr/>
                    <a:lstStyle/>
                    <a:p>
                      <a:pPr algn="ctr"/>
                      <a:r>
                        <a:rPr lang="en-US" altLang="zh-TW" dirty="0"/>
                        <a:t>336</a:t>
                      </a:r>
                      <a:endParaRPr lang="zh-TW" altLang="en-US" dirty="0"/>
                    </a:p>
                  </a:txBody>
                  <a:tcPr/>
                </a:tc>
                <a:tc>
                  <a:txBody>
                    <a:bodyPr/>
                    <a:lstStyle/>
                    <a:p>
                      <a:pPr algn="ctr"/>
                      <a:r>
                        <a:rPr lang="en-US" altLang="zh-TW" dirty="0"/>
                        <a:t>344</a:t>
                      </a:r>
                      <a:endParaRPr lang="zh-TW" altLang="en-US" dirty="0"/>
                    </a:p>
                  </a:txBody>
                  <a:tcPr/>
                </a:tc>
                <a:tc>
                  <a:txBody>
                    <a:bodyPr/>
                    <a:lstStyle/>
                    <a:p>
                      <a:pPr algn="ctr"/>
                      <a:r>
                        <a:rPr lang="en-US" altLang="zh-TW" dirty="0"/>
                        <a:t>0.991</a:t>
                      </a:r>
                      <a:endParaRPr lang="zh-TW" altLang="en-US" dirty="0"/>
                    </a:p>
                  </a:txBody>
                  <a:tcPr/>
                </a:tc>
                <a:tc>
                  <a:txBody>
                    <a:bodyPr/>
                    <a:lstStyle/>
                    <a:p>
                      <a:pPr algn="ctr"/>
                      <a:r>
                        <a:rPr lang="en-US" altLang="zh-TW" dirty="0"/>
                        <a:t>0.909</a:t>
                      </a:r>
                      <a:endParaRPr lang="zh-TW" altLang="en-US" dirty="0"/>
                    </a:p>
                  </a:txBody>
                  <a:tcPr/>
                </a:tc>
                <a:extLst>
                  <a:ext uri="{0D108BD9-81ED-4DB2-BD59-A6C34878D82A}">
                    <a16:rowId xmlns:a16="http://schemas.microsoft.com/office/drawing/2014/main" val="693070838"/>
                  </a:ext>
                </a:extLst>
              </a:tr>
              <a:tr h="336188">
                <a:tc>
                  <a:txBody>
                    <a:bodyPr/>
                    <a:lstStyle/>
                    <a:p>
                      <a:r>
                        <a:rPr lang="en-US" altLang="zh-TW" dirty="0"/>
                        <a:t>short</a:t>
                      </a:r>
                      <a:endParaRPr lang="zh-TW" altLang="en-US" dirty="0"/>
                    </a:p>
                  </a:txBody>
                  <a:tcPr/>
                </a:tc>
                <a:tc>
                  <a:txBody>
                    <a:bodyPr/>
                    <a:lstStyle/>
                    <a:p>
                      <a:pPr algn="ctr"/>
                      <a:r>
                        <a:rPr lang="en-US" altLang="zh-TW" dirty="0"/>
                        <a:t>299</a:t>
                      </a:r>
                      <a:endParaRPr lang="zh-TW" altLang="en-US" dirty="0"/>
                    </a:p>
                  </a:txBody>
                  <a:tcPr/>
                </a:tc>
                <a:tc>
                  <a:txBody>
                    <a:bodyPr/>
                    <a:lstStyle/>
                    <a:p>
                      <a:pPr algn="ctr"/>
                      <a:r>
                        <a:rPr lang="en-US" altLang="zh-TW" dirty="0"/>
                        <a:t>338</a:t>
                      </a:r>
                      <a:endParaRPr lang="zh-TW" altLang="en-US" dirty="0"/>
                    </a:p>
                  </a:txBody>
                  <a:tcPr/>
                </a:tc>
                <a:tc>
                  <a:txBody>
                    <a:bodyPr/>
                    <a:lstStyle/>
                    <a:p>
                      <a:pPr algn="ctr"/>
                      <a:r>
                        <a:rPr lang="en-US" altLang="zh-TW" dirty="0"/>
                        <a:t>0.997</a:t>
                      </a:r>
                      <a:endParaRPr lang="zh-TW" altLang="en-US" dirty="0"/>
                    </a:p>
                  </a:txBody>
                  <a:tcPr/>
                </a:tc>
                <a:tc>
                  <a:txBody>
                    <a:bodyPr/>
                    <a:lstStyle/>
                    <a:p>
                      <a:pPr algn="ctr"/>
                      <a:r>
                        <a:rPr lang="en-US" altLang="zh-TW" dirty="0"/>
                        <a:t>0.908</a:t>
                      </a:r>
                      <a:endParaRPr lang="zh-TW" altLang="en-US" dirty="0"/>
                    </a:p>
                  </a:txBody>
                  <a:tcPr/>
                </a:tc>
                <a:extLst>
                  <a:ext uri="{0D108BD9-81ED-4DB2-BD59-A6C34878D82A}">
                    <a16:rowId xmlns:a16="http://schemas.microsoft.com/office/drawing/2014/main" val="2542824285"/>
                  </a:ext>
                </a:extLst>
              </a:tr>
              <a:tr h="336188">
                <a:tc>
                  <a:txBody>
                    <a:bodyPr/>
                    <a:lstStyle/>
                    <a:p>
                      <a:r>
                        <a:rPr lang="en-US" altLang="zh-TW" dirty="0"/>
                        <a:t>spur</a:t>
                      </a:r>
                      <a:endParaRPr lang="zh-TW" altLang="en-US" dirty="0"/>
                    </a:p>
                  </a:txBody>
                  <a:tcPr/>
                </a:tc>
                <a:tc>
                  <a:txBody>
                    <a:bodyPr/>
                    <a:lstStyle/>
                    <a:p>
                      <a:pPr algn="ctr"/>
                      <a:r>
                        <a:rPr lang="en-US" altLang="zh-TW" dirty="0"/>
                        <a:t>416</a:t>
                      </a:r>
                      <a:endParaRPr lang="zh-TW" altLang="en-US" dirty="0"/>
                    </a:p>
                  </a:txBody>
                  <a:tcPr/>
                </a:tc>
                <a:tc>
                  <a:txBody>
                    <a:bodyPr/>
                    <a:lstStyle/>
                    <a:p>
                      <a:pPr algn="ctr"/>
                      <a:r>
                        <a:rPr lang="en-US" altLang="zh-TW" dirty="0"/>
                        <a:t>432</a:t>
                      </a:r>
                      <a:endParaRPr lang="zh-TW" altLang="en-US" dirty="0"/>
                    </a:p>
                  </a:txBody>
                  <a:tcPr/>
                </a:tc>
                <a:tc>
                  <a:txBody>
                    <a:bodyPr/>
                    <a:lstStyle/>
                    <a:p>
                      <a:pPr algn="ctr"/>
                      <a:r>
                        <a:rPr lang="en-US" altLang="zh-TW" dirty="0"/>
                        <a:t>0.995</a:t>
                      </a:r>
                    </a:p>
                  </a:txBody>
                  <a:tcPr/>
                </a:tc>
                <a:tc>
                  <a:txBody>
                    <a:bodyPr/>
                    <a:lstStyle/>
                    <a:p>
                      <a:pPr algn="ctr"/>
                      <a:r>
                        <a:rPr lang="en-US" altLang="zh-TW" dirty="0"/>
                        <a:t>0.909</a:t>
                      </a:r>
                      <a:endParaRPr lang="zh-TW" altLang="en-US" dirty="0"/>
                    </a:p>
                  </a:txBody>
                  <a:tcPr/>
                </a:tc>
                <a:extLst>
                  <a:ext uri="{0D108BD9-81ED-4DB2-BD59-A6C34878D82A}">
                    <a16:rowId xmlns:a16="http://schemas.microsoft.com/office/drawing/2014/main" val="3622735044"/>
                  </a:ext>
                </a:extLst>
              </a:tr>
              <a:tr h="336188">
                <a:tc>
                  <a:txBody>
                    <a:bodyPr/>
                    <a:lstStyle/>
                    <a:p>
                      <a:r>
                        <a:rPr lang="en-US" altLang="zh-TW" dirty="0"/>
                        <a:t>spurious copper</a:t>
                      </a:r>
                      <a:endParaRPr lang="zh-TW" altLang="en-US" dirty="0"/>
                    </a:p>
                  </a:txBody>
                  <a:tcPr/>
                </a:tc>
                <a:tc>
                  <a:txBody>
                    <a:bodyPr/>
                    <a:lstStyle/>
                    <a:p>
                      <a:pPr algn="ctr"/>
                      <a:r>
                        <a:rPr lang="en-US" altLang="zh-TW" dirty="0"/>
                        <a:t>367</a:t>
                      </a:r>
                      <a:endParaRPr lang="zh-TW" altLang="en-US" dirty="0"/>
                    </a:p>
                  </a:txBody>
                  <a:tcPr/>
                </a:tc>
                <a:tc>
                  <a:txBody>
                    <a:bodyPr/>
                    <a:lstStyle/>
                    <a:p>
                      <a:pPr algn="ctr"/>
                      <a:r>
                        <a:rPr lang="en-US" altLang="zh-TW" dirty="0"/>
                        <a:t>375</a:t>
                      </a:r>
                      <a:endParaRPr lang="zh-TW" altLang="en-US" dirty="0"/>
                    </a:p>
                  </a:txBody>
                  <a:tcPr/>
                </a:tc>
                <a:tc>
                  <a:txBody>
                    <a:bodyPr/>
                    <a:lstStyle/>
                    <a:p>
                      <a:pPr algn="ctr"/>
                      <a:r>
                        <a:rPr lang="en-US" altLang="zh-TW" dirty="0"/>
                        <a:t>1.000</a:t>
                      </a:r>
                      <a:endParaRPr lang="zh-TW" altLang="en-US" dirty="0"/>
                    </a:p>
                  </a:txBody>
                  <a:tcPr/>
                </a:tc>
                <a:tc>
                  <a:txBody>
                    <a:bodyPr/>
                    <a:lstStyle/>
                    <a:p>
                      <a:pPr algn="ctr"/>
                      <a:r>
                        <a:rPr lang="en-US" altLang="zh-TW" dirty="0"/>
                        <a:t>0.999</a:t>
                      </a:r>
                      <a:endParaRPr lang="zh-TW" altLang="en-US" dirty="0"/>
                    </a:p>
                  </a:txBody>
                  <a:tcPr/>
                </a:tc>
                <a:extLst>
                  <a:ext uri="{0D108BD9-81ED-4DB2-BD59-A6C34878D82A}">
                    <a16:rowId xmlns:a16="http://schemas.microsoft.com/office/drawing/2014/main" val="3785878561"/>
                  </a:ext>
                </a:extLst>
              </a:tr>
              <a:tr h="336188">
                <a:tc>
                  <a:txBody>
                    <a:bodyPr/>
                    <a:lstStyle/>
                    <a:p>
                      <a:r>
                        <a:rPr lang="en-US" altLang="zh-TW" dirty="0" err="1"/>
                        <a:t>mAp</a:t>
                      </a:r>
                      <a:endParaRPr lang="zh-TW" altLang="en-US" dirty="0"/>
                    </a:p>
                  </a:txBody>
                  <a:tcPr/>
                </a:tc>
                <a:tc>
                  <a:txBody>
                    <a:bodyPr/>
                    <a:lstStyle/>
                    <a:p>
                      <a:pPr algn="ctr"/>
                      <a:endParaRPr lang="zh-TW" altLang="en-US"/>
                    </a:p>
                  </a:txBody>
                  <a:tcPr/>
                </a:tc>
                <a:tc>
                  <a:txBody>
                    <a:bodyPr/>
                    <a:lstStyle/>
                    <a:p>
                      <a:pPr algn="ctr"/>
                      <a:endParaRPr lang="zh-TW" altLang="en-US"/>
                    </a:p>
                  </a:txBody>
                  <a:tcPr/>
                </a:tc>
                <a:tc>
                  <a:txBody>
                    <a:bodyPr/>
                    <a:lstStyle/>
                    <a:p>
                      <a:pPr algn="ctr"/>
                      <a:endParaRPr lang="zh-TW" altLang="en-US"/>
                    </a:p>
                  </a:txBody>
                  <a:tcPr/>
                </a:tc>
                <a:tc>
                  <a:txBody>
                    <a:bodyPr/>
                    <a:lstStyle/>
                    <a:p>
                      <a:pPr algn="ctr"/>
                      <a:r>
                        <a:rPr lang="en-US" altLang="zh-TW" dirty="0"/>
                        <a:t>0.924</a:t>
                      </a:r>
                      <a:endParaRPr lang="zh-TW" altLang="en-US" dirty="0"/>
                    </a:p>
                  </a:txBody>
                  <a:tcPr/>
                </a:tc>
                <a:extLst>
                  <a:ext uri="{0D108BD9-81ED-4DB2-BD59-A6C34878D82A}">
                    <a16:rowId xmlns:a16="http://schemas.microsoft.com/office/drawing/2014/main" val="847892211"/>
                  </a:ext>
                </a:extLst>
              </a:tr>
            </a:tbl>
          </a:graphicData>
        </a:graphic>
      </p:graphicFrame>
      <p:sp>
        <p:nvSpPr>
          <p:cNvPr id="6" name="文字方塊 5">
            <a:extLst>
              <a:ext uri="{FF2B5EF4-FFF2-40B4-BE49-F238E27FC236}">
                <a16:creationId xmlns:a16="http://schemas.microsoft.com/office/drawing/2014/main" id="{7C5EF5B9-AB9B-E17E-B48C-E628D8326712}"/>
              </a:ext>
            </a:extLst>
          </p:cNvPr>
          <p:cNvSpPr txBox="1"/>
          <p:nvPr/>
        </p:nvSpPr>
        <p:spPr>
          <a:xfrm>
            <a:off x="4488024" y="5527866"/>
            <a:ext cx="2855167" cy="430887"/>
          </a:xfrm>
          <a:prstGeom prst="rect">
            <a:avLst/>
          </a:prstGeom>
          <a:noFill/>
        </p:spPr>
        <p:txBody>
          <a:bodyPr wrap="square" rtlCol="0">
            <a:spAutoFit/>
          </a:bodyPr>
          <a:lstStyle/>
          <a:p>
            <a:r>
              <a:rPr lang="en-US" altLang="zh-TW" sz="2200" dirty="0"/>
              <a:t>(IOU threshold: 0.5)</a:t>
            </a:r>
            <a:endParaRPr lang="zh-TW" altLang="en-US" sz="2200" dirty="0"/>
          </a:p>
        </p:txBody>
      </p:sp>
      <p:graphicFrame>
        <p:nvGraphicFramePr>
          <p:cNvPr id="4" name="表格 5">
            <a:extLst>
              <a:ext uri="{FF2B5EF4-FFF2-40B4-BE49-F238E27FC236}">
                <a16:creationId xmlns:a16="http://schemas.microsoft.com/office/drawing/2014/main" id="{BE74B65D-FCA7-A7BD-4218-B8BB6BF2F084}"/>
              </a:ext>
            </a:extLst>
          </p:cNvPr>
          <p:cNvGraphicFramePr>
            <a:graphicFrameLocks noGrp="1"/>
          </p:cNvGraphicFramePr>
          <p:nvPr>
            <p:extLst>
              <p:ext uri="{D42A27DB-BD31-4B8C-83A1-F6EECF244321}">
                <p14:modId xmlns:p14="http://schemas.microsoft.com/office/powerpoint/2010/main" val="3675652587"/>
              </p:ext>
            </p:extLst>
          </p:nvPr>
        </p:nvGraphicFramePr>
        <p:xfrm>
          <a:off x="291851" y="2293043"/>
          <a:ext cx="5422459" cy="2926080"/>
        </p:xfrm>
        <a:graphic>
          <a:graphicData uri="http://schemas.openxmlformats.org/drawingml/2006/table">
            <a:tbl>
              <a:tblPr firstRow="1" bandRow="1">
                <a:tableStyleId>{5C22544A-7EE6-4342-B048-85BDC9FD1C3A}</a:tableStyleId>
              </a:tblPr>
              <a:tblGrid>
                <a:gridCol w="1670180">
                  <a:extLst>
                    <a:ext uri="{9D8B030D-6E8A-4147-A177-3AD203B41FA5}">
                      <a16:colId xmlns:a16="http://schemas.microsoft.com/office/drawing/2014/main" val="316458114"/>
                    </a:ext>
                  </a:extLst>
                </a:gridCol>
                <a:gridCol w="830424">
                  <a:extLst>
                    <a:ext uri="{9D8B030D-6E8A-4147-A177-3AD203B41FA5}">
                      <a16:colId xmlns:a16="http://schemas.microsoft.com/office/drawing/2014/main" val="1600538902"/>
                    </a:ext>
                  </a:extLst>
                </a:gridCol>
                <a:gridCol w="1045029">
                  <a:extLst>
                    <a:ext uri="{9D8B030D-6E8A-4147-A177-3AD203B41FA5}">
                      <a16:colId xmlns:a16="http://schemas.microsoft.com/office/drawing/2014/main" val="574985875"/>
                    </a:ext>
                  </a:extLst>
                </a:gridCol>
                <a:gridCol w="989045">
                  <a:extLst>
                    <a:ext uri="{9D8B030D-6E8A-4147-A177-3AD203B41FA5}">
                      <a16:colId xmlns:a16="http://schemas.microsoft.com/office/drawing/2014/main" val="1765426820"/>
                    </a:ext>
                  </a:extLst>
                </a:gridCol>
                <a:gridCol w="887781">
                  <a:extLst>
                    <a:ext uri="{9D8B030D-6E8A-4147-A177-3AD203B41FA5}">
                      <a16:colId xmlns:a16="http://schemas.microsoft.com/office/drawing/2014/main" val="2296181535"/>
                    </a:ext>
                  </a:extLst>
                </a:gridCol>
              </a:tblGrid>
              <a:tr h="336188">
                <a:tc>
                  <a:txBody>
                    <a:bodyPr/>
                    <a:lstStyle/>
                    <a:p>
                      <a:r>
                        <a:rPr lang="en-US" altLang="zh-TW" dirty="0"/>
                        <a:t>class</a:t>
                      </a:r>
                      <a:endParaRPr lang="zh-TW" altLang="en-US" dirty="0"/>
                    </a:p>
                  </a:txBody>
                  <a:tcPr/>
                </a:tc>
                <a:tc>
                  <a:txBody>
                    <a:bodyPr/>
                    <a:lstStyle/>
                    <a:p>
                      <a:pPr algn="ctr"/>
                      <a:r>
                        <a:rPr lang="en-US" altLang="zh-TW" dirty="0" err="1"/>
                        <a:t>gts</a:t>
                      </a:r>
                      <a:endParaRPr lang="zh-TW" altLang="en-US" dirty="0"/>
                    </a:p>
                  </a:txBody>
                  <a:tcPr/>
                </a:tc>
                <a:tc>
                  <a:txBody>
                    <a:bodyPr/>
                    <a:lstStyle/>
                    <a:p>
                      <a:pPr algn="ctr"/>
                      <a:r>
                        <a:rPr lang="en-US" altLang="zh-TW" dirty="0"/>
                        <a:t>dets</a:t>
                      </a:r>
                      <a:endParaRPr lang="zh-TW" altLang="en-US" dirty="0"/>
                    </a:p>
                  </a:txBody>
                  <a:tcPr/>
                </a:tc>
                <a:tc>
                  <a:txBody>
                    <a:bodyPr/>
                    <a:lstStyle/>
                    <a:p>
                      <a:pPr algn="ctr"/>
                      <a:r>
                        <a:rPr lang="en-US" altLang="zh-TW" dirty="0"/>
                        <a:t>recall</a:t>
                      </a:r>
                      <a:endParaRPr lang="zh-TW" altLang="en-US" dirty="0"/>
                    </a:p>
                  </a:txBody>
                  <a:tcPr/>
                </a:tc>
                <a:tc>
                  <a:txBody>
                    <a:bodyPr/>
                    <a:lstStyle/>
                    <a:p>
                      <a:pPr algn="ctr"/>
                      <a:r>
                        <a:rPr lang="en-US" altLang="zh-TW" dirty="0"/>
                        <a:t>ap</a:t>
                      </a:r>
                      <a:endParaRPr lang="zh-TW" altLang="en-US" dirty="0"/>
                    </a:p>
                  </a:txBody>
                  <a:tcPr/>
                </a:tc>
                <a:extLst>
                  <a:ext uri="{0D108BD9-81ED-4DB2-BD59-A6C34878D82A}">
                    <a16:rowId xmlns:a16="http://schemas.microsoft.com/office/drawing/2014/main" val="3273887687"/>
                  </a:ext>
                </a:extLst>
              </a:tr>
              <a:tr h="336188">
                <a:tc>
                  <a:txBody>
                    <a:bodyPr/>
                    <a:lstStyle/>
                    <a:p>
                      <a:r>
                        <a:rPr lang="en-US" altLang="zh-TW" dirty="0"/>
                        <a:t>missing hole</a:t>
                      </a:r>
                      <a:endParaRPr lang="zh-TW" altLang="en-US" dirty="0"/>
                    </a:p>
                  </a:txBody>
                  <a:tcPr/>
                </a:tc>
                <a:tc>
                  <a:txBody>
                    <a:bodyPr/>
                    <a:lstStyle/>
                    <a:p>
                      <a:pPr algn="ctr"/>
                      <a:r>
                        <a:rPr lang="en-US" altLang="zh-TW" dirty="0"/>
                        <a:t>392</a:t>
                      </a:r>
                      <a:endParaRPr lang="zh-TW" altLang="en-US" dirty="0"/>
                    </a:p>
                  </a:txBody>
                  <a:tcPr/>
                </a:tc>
                <a:tc>
                  <a:txBody>
                    <a:bodyPr/>
                    <a:lstStyle/>
                    <a:p>
                      <a:pPr algn="ctr"/>
                      <a:r>
                        <a:rPr lang="en-US" altLang="zh-TW" dirty="0"/>
                        <a:t>560</a:t>
                      </a:r>
                      <a:endParaRPr lang="zh-TW" altLang="en-US" dirty="0"/>
                    </a:p>
                  </a:txBody>
                  <a:tcPr/>
                </a:tc>
                <a:tc>
                  <a:txBody>
                    <a:bodyPr/>
                    <a:lstStyle/>
                    <a:p>
                      <a:pPr algn="ctr"/>
                      <a:r>
                        <a:rPr lang="en-US" altLang="zh-TW" dirty="0"/>
                        <a:t>0.992</a:t>
                      </a:r>
                      <a:endParaRPr lang="zh-TW" altLang="en-US" dirty="0"/>
                    </a:p>
                  </a:txBody>
                  <a:tcPr/>
                </a:tc>
                <a:tc>
                  <a:txBody>
                    <a:bodyPr/>
                    <a:lstStyle/>
                    <a:p>
                      <a:pPr algn="ctr"/>
                      <a:r>
                        <a:rPr lang="en-US" altLang="zh-TW" dirty="0"/>
                        <a:t>0.909</a:t>
                      </a:r>
                      <a:endParaRPr lang="zh-TW" altLang="en-US" dirty="0"/>
                    </a:p>
                  </a:txBody>
                  <a:tcPr/>
                </a:tc>
                <a:extLst>
                  <a:ext uri="{0D108BD9-81ED-4DB2-BD59-A6C34878D82A}">
                    <a16:rowId xmlns:a16="http://schemas.microsoft.com/office/drawing/2014/main" val="1878494563"/>
                  </a:ext>
                </a:extLst>
              </a:tr>
              <a:tr h="336188">
                <a:tc>
                  <a:txBody>
                    <a:bodyPr/>
                    <a:lstStyle/>
                    <a:p>
                      <a:r>
                        <a:rPr lang="en-US" altLang="zh-TW" dirty="0"/>
                        <a:t>mouse bite</a:t>
                      </a:r>
                      <a:endParaRPr lang="zh-TW" altLang="en-US" dirty="0"/>
                    </a:p>
                  </a:txBody>
                  <a:tcPr/>
                </a:tc>
                <a:tc>
                  <a:txBody>
                    <a:bodyPr/>
                    <a:lstStyle/>
                    <a:p>
                      <a:pPr algn="ctr"/>
                      <a:r>
                        <a:rPr lang="en-US" altLang="zh-TW" dirty="0"/>
                        <a:t>401</a:t>
                      </a:r>
                      <a:endParaRPr lang="zh-TW" altLang="en-US" dirty="0"/>
                    </a:p>
                  </a:txBody>
                  <a:tcPr/>
                </a:tc>
                <a:tc>
                  <a:txBody>
                    <a:bodyPr/>
                    <a:lstStyle/>
                    <a:p>
                      <a:pPr algn="ctr"/>
                      <a:r>
                        <a:rPr lang="en-US" altLang="zh-TW" dirty="0"/>
                        <a:t>642</a:t>
                      </a:r>
                      <a:endParaRPr lang="zh-TW" altLang="en-US" dirty="0"/>
                    </a:p>
                  </a:txBody>
                  <a:tcPr/>
                </a:tc>
                <a:tc>
                  <a:txBody>
                    <a:bodyPr/>
                    <a:lstStyle/>
                    <a:p>
                      <a:pPr algn="ctr"/>
                      <a:r>
                        <a:rPr lang="en-US" altLang="zh-TW" dirty="0"/>
                        <a:t>0.998</a:t>
                      </a:r>
                      <a:endParaRPr lang="zh-TW" altLang="en-US" dirty="0"/>
                    </a:p>
                  </a:txBody>
                  <a:tcPr/>
                </a:tc>
                <a:tc>
                  <a:txBody>
                    <a:bodyPr/>
                    <a:lstStyle/>
                    <a:p>
                      <a:pPr algn="ctr"/>
                      <a:r>
                        <a:rPr lang="en-US" altLang="zh-TW" dirty="0"/>
                        <a:t>0.907</a:t>
                      </a:r>
                      <a:endParaRPr lang="zh-TW" altLang="en-US" dirty="0"/>
                    </a:p>
                  </a:txBody>
                  <a:tcPr/>
                </a:tc>
                <a:extLst>
                  <a:ext uri="{0D108BD9-81ED-4DB2-BD59-A6C34878D82A}">
                    <a16:rowId xmlns:a16="http://schemas.microsoft.com/office/drawing/2014/main" val="3641345499"/>
                  </a:ext>
                </a:extLst>
              </a:tr>
              <a:tr h="336188">
                <a:tc>
                  <a:txBody>
                    <a:bodyPr/>
                    <a:lstStyle/>
                    <a:p>
                      <a:r>
                        <a:rPr lang="en-US" altLang="zh-TW" dirty="0"/>
                        <a:t>open circuit</a:t>
                      </a:r>
                      <a:endParaRPr lang="zh-TW" altLang="en-US" dirty="0"/>
                    </a:p>
                  </a:txBody>
                  <a:tcPr/>
                </a:tc>
                <a:tc>
                  <a:txBody>
                    <a:bodyPr/>
                    <a:lstStyle/>
                    <a:p>
                      <a:pPr algn="ctr"/>
                      <a:r>
                        <a:rPr lang="en-US" altLang="zh-TW" dirty="0"/>
                        <a:t>336</a:t>
                      </a:r>
                      <a:endParaRPr lang="zh-TW" altLang="en-US" dirty="0"/>
                    </a:p>
                  </a:txBody>
                  <a:tcPr/>
                </a:tc>
                <a:tc>
                  <a:txBody>
                    <a:bodyPr/>
                    <a:lstStyle/>
                    <a:p>
                      <a:pPr algn="ctr"/>
                      <a:r>
                        <a:rPr lang="en-US" altLang="zh-TW" dirty="0"/>
                        <a:t>519</a:t>
                      </a:r>
                      <a:endParaRPr lang="zh-TW" altLang="en-US" dirty="0"/>
                    </a:p>
                  </a:txBody>
                  <a:tcPr/>
                </a:tc>
                <a:tc>
                  <a:txBody>
                    <a:bodyPr/>
                    <a:lstStyle/>
                    <a:p>
                      <a:pPr algn="ctr"/>
                      <a:r>
                        <a:rPr lang="en-US" altLang="zh-TW" dirty="0"/>
                        <a:t>0.994</a:t>
                      </a:r>
                      <a:endParaRPr lang="zh-TW" altLang="en-US" dirty="0"/>
                    </a:p>
                  </a:txBody>
                  <a:tcPr/>
                </a:tc>
                <a:tc>
                  <a:txBody>
                    <a:bodyPr/>
                    <a:lstStyle/>
                    <a:p>
                      <a:pPr algn="ctr"/>
                      <a:r>
                        <a:rPr lang="en-US" altLang="zh-TW" dirty="0"/>
                        <a:t>0.909</a:t>
                      </a:r>
                      <a:endParaRPr lang="zh-TW" altLang="en-US" dirty="0"/>
                    </a:p>
                  </a:txBody>
                  <a:tcPr/>
                </a:tc>
                <a:extLst>
                  <a:ext uri="{0D108BD9-81ED-4DB2-BD59-A6C34878D82A}">
                    <a16:rowId xmlns:a16="http://schemas.microsoft.com/office/drawing/2014/main" val="693070838"/>
                  </a:ext>
                </a:extLst>
              </a:tr>
              <a:tr h="336188">
                <a:tc>
                  <a:txBody>
                    <a:bodyPr/>
                    <a:lstStyle/>
                    <a:p>
                      <a:r>
                        <a:rPr lang="en-US" altLang="zh-TW" dirty="0"/>
                        <a:t>short</a:t>
                      </a:r>
                      <a:endParaRPr lang="zh-TW" altLang="en-US" dirty="0"/>
                    </a:p>
                  </a:txBody>
                  <a:tcPr/>
                </a:tc>
                <a:tc>
                  <a:txBody>
                    <a:bodyPr/>
                    <a:lstStyle/>
                    <a:p>
                      <a:pPr algn="ctr"/>
                      <a:r>
                        <a:rPr lang="en-US" altLang="zh-TW" dirty="0"/>
                        <a:t>299</a:t>
                      </a:r>
                      <a:endParaRPr lang="zh-TW" altLang="en-US" dirty="0"/>
                    </a:p>
                  </a:txBody>
                  <a:tcPr/>
                </a:tc>
                <a:tc>
                  <a:txBody>
                    <a:bodyPr/>
                    <a:lstStyle/>
                    <a:p>
                      <a:pPr algn="ctr"/>
                      <a:r>
                        <a:rPr lang="en-US" altLang="zh-TW" dirty="0"/>
                        <a:t>619</a:t>
                      </a:r>
                      <a:endParaRPr lang="zh-TW" altLang="en-US" dirty="0"/>
                    </a:p>
                  </a:txBody>
                  <a:tcPr/>
                </a:tc>
                <a:tc>
                  <a:txBody>
                    <a:bodyPr/>
                    <a:lstStyle/>
                    <a:p>
                      <a:pPr algn="ctr"/>
                      <a:r>
                        <a:rPr lang="en-US" altLang="zh-TW" dirty="0"/>
                        <a:t>1.000</a:t>
                      </a:r>
                      <a:endParaRPr lang="zh-TW" altLang="en-US" dirty="0"/>
                    </a:p>
                  </a:txBody>
                  <a:tcPr/>
                </a:tc>
                <a:tc>
                  <a:txBody>
                    <a:bodyPr/>
                    <a:lstStyle/>
                    <a:p>
                      <a:pPr algn="ctr"/>
                      <a:r>
                        <a:rPr lang="en-US" altLang="zh-TW" dirty="0"/>
                        <a:t>0.963</a:t>
                      </a:r>
                      <a:endParaRPr lang="zh-TW" altLang="en-US" dirty="0"/>
                    </a:p>
                  </a:txBody>
                  <a:tcPr/>
                </a:tc>
                <a:extLst>
                  <a:ext uri="{0D108BD9-81ED-4DB2-BD59-A6C34878D82A}">
                    <a16:rowId xmlns:a16="http://schemas.microsoft.com/office/drawing/2014/main" val="2542824285"/>
                  </a:ext>
                </a:extLst>
              </a:tr>
              <a:tr h="336188">
                <a:tc>
                  <a:txBody>
                    <a:bodyPr/>
                    <a:lstStyle/>
                    <a:p>
                      <a:r>
                        <a:rPr lang="en-US" altLang="zh-TW" dirty="0"/>
                        <a:t>spur</a:t>
                      </a:r>
                      <a:endParaRPr lang="zh-TW" altLang="en-US" dirty="0"/>
                    </a:p>
                  </a:txBody>
                  <a:tcPr/>
                </a:tc>
                <a:tc>
                  <a:txBody>
                    <a:bodyPr/>
                    <a:lstStyle/>
                    <a:p>
                      <a:pPr algn="ctr"/>
                      <a:r>
                        <a:rPr lang="en-US" altLang="zh-TW" dirty="0"/>
                        <a:t>416</a:t>
                      </a:r>
                      <a:endParaRPr lang="zh-TW" altLang="en-US" dirty="0"/>
                    </a:p>
                  </a:txBody>
                  <a:tcPr/>
                </a:tc>
                <a:tc>
                  <a:txBody>
                    <a:bodyPr/>
                    <a:lstStyle/>
                    <a:p>
                      <a:pPr algn="ctr"/>
                      <a:r>
                        <a:rPr lang="en-US" altLang="zh-TW" dirty="0"/>
                        <a:t>651</a:t>
                      </a:r>
                      <a:endParaRPr lang="zh-TW" altLang="en-US" dirty="0"/>
                    </a:p>
                  </a:txBody>
                  <a:tcPr/>
                </a:tc>
                <a:tc>
                  <a:txBody>
                    <a:bodyPr/>
                    <a:lstStyle/>
                    <a:p>
                      <a:pPr algn="ctr"/>
                      <a:r>
                        <a:rPr lang="en-US" altLang="zh-TW" dirty="0"/>
                        <a:t>0.995</a:t>
                      </a:r>
                    </a:p>
                  </a:txBody>
                  <a:tcPr/>
                </a:tc>
                <a:tc>
                  <a:txBody>
                    <a:bodyPr/>
                    <a:lstStyle/>
                    <a:p>
                      <a:pPr algn="ctr"/>
                      <a:r>
                        <a:rPr lang="en-US" altLang="zh-TW" dirty="0"/>
                        <a:t>0.908</a:t>
                      </a:r>
                      <a:endParaRPr lang="zh-TW" altLang="en-US" dirty="0"/>
                    </a:p>
                  </a:txBody>
                  <a:tcPr/>
                </a:tc>
                <a:extLst>
                  <a:ext uri="{0D108BD9-81ED-4DB2-BD59-A6C34878D82A}">
                    <a16:rowId xmlns:a16="http://schemas.microsoft.com/office/drawing/2014/main" val="3622735044"/>
                  </a:ext>
                </a:extLst>
              </a:tr>
              <a:tr h="336188">
                <a:tc>
                  <a:txBody>
                    <a:bodyPr/>
                    <a:lstStyle/>
                    <a:p>
                      <a:r>
                        <a:rPr lang="en-US" altLang="zh-TW" dirty="0"/>
                        <a:t>spurious copper</a:t>
                      </a:r>
                      <a:endParaRPr lang="zh-TW" altLang="en-US" dirty="0"/>
                    </a:p>
                  </a:txBody>
                  <a:tcPr/>
                </a:tc>
                <a:tc>
                  <a:txBody>
                    <a:bodyPr/>
                    <a:lstStyle/>
                    <a:p>
                      <a:pPr algn="ctr"/>
                      <a:r>
                        <a:rPr lang="en-US" altLang="zh-TW" dirty="0"/>
                        <a:t>367</a:t>
                      </a:r>
                      <a:endParaRPr lang="zh-TW" altLang="en-US" dirty="0"/>
                    </a:p>
                  </a:txBody>
                  <a:tcPr/>
                </a:tc>
                <a:tc>
                  <a:txBody>
                    <a:bodyPr/>
                    <a:lstStyle/>
                    <a:p>
                      <a:pPr algn="ctr"/>
                      <a:r>
                        <a:rPr lang="en-US" altLang="zh-TW" dirty="0"/>
                        <a:t>630</a:t>
                      </a:r>
                      <a:endParaRPr lang="zh-TW" altLang="en-US" dirty="0"/>
                    </a:p>
                  </a:txBody>
                  <a:tcPr/>
                </a:tc>
                <a:tc>
                  <a:txBody>
                    <a:bodyPr/>
                    <a:lstStyle/>
                    <a:p>
                      <a:pPr algn="ctr"/>
                      <a:r>
                        <a:rPr lang="en-US" altLang="zh-TW" dirty="0"/>
                        <a:t>0.997</a:t>
                      </a:r>
                      <a:endParaRPr lang="zh-TW" altLang="en-US" dirty="0"/>
                    </a:p>
                  </a:txBody>
                  <a:tcPr/>
                </a:tc>
                <a:tc>
                  <a:txBody>
                    <a:bodyPr/>
                    <a:lstStyle/>
                    <a:p>
                      <a:pPr algn="ctr"/>
                      <a:r>
                        <a:rPr lang="en-US" altLang="zh-TW" dirty="0"/>
                        <a:t>0.909</a:t>
                      </a:r>
                      <a:endParaRPr lang="zh-TW" altLang="en-US" dirty="0"/>
                    </a:p>
                  </a:txBody>
                  <a:tcPr/>
                </a:tc>
                <a:extLst>
                  <a:ext uri="{0D108BD9-81ED-4DB2-BD59-A6C34878D82A}">
                    <a16:rowId xmlns:a16="http://schemas.microsoft.com/office/drawing/2014/main" val="3785878561"/>
                  </a:ext>
                </a:extLst>
              </a:tr>
              <a:tr h="336188">
                <a:tc>
                  <a:txBody>
                    <a:bodyPr/>
                    <a:lstStyle/>
                    <a:p>
                      <a:r>
                        <a:rPr lang="en-US" altLang="zh-TW" dirty="0" err="1"/>
                        <a:t>mAp</a:t>
                      </a:r>
                      <a:endParaRPr lang="zh-TW" altLang="en-US" dirty="0"/>
                    </a:p>
                  </a:txBody>
                  <a:tcPr/>
                </a:tc>
                <a:tc>
                  <a:txBody>
                    <a:bodyPr/>
                    <a:lstStyle/>
                    <a:p>
                      <a:pPr algn="ctr"/>
                      <a:endParaRPr lang="zh-TW" altLang="en-US"/>
                    </a:p>
                  </a:txBody>
                  <a:tcPr/>
                </a:tc>
                <a:tc>
                  <a:txBody>
                    <a:bodyPr/>
                    <a:lstStyle/>
                    <a:p>
                      <a:pPr algn="ctr"/>
                      <a:endParaRPr lang="zh-TW" altLang="en-US"/>
                    </a:p>
                  </a:txBody>
                  <a:tcPr/>
                </a:tc>
                <a:tc>
                  <a:txBody>
                    <a:bodyPr/>
                    <a:lstStyle/>
                    <a:p>
                      <a:pPr algn="ctr"/>
                      <a:endParaRPr lang="zh-TW" altLang="en-US"/>
                    </a:p>
                  </a:txBody>
                  <a:tcPr/>
                </a:tc>
                <a:tc>
                  <a:txBody>
                    <a:bodyPr/>
                    <a:lstStyle/>
                    <a:p>
                      <a:pPr algn="ctr"/>
                      <a:r>
                        <a:rPr lang="en-US" altLang="zh-TW" dirty="0"/>
                        <a:t>0.917</a:t>
                      </a:r>
                      <a:endParaRPr lang="zh-TW" altLang="en-US" dirty="0"/>
                    </a:p>
                  </a:txBody>
                  <a:tcPr/>
                </a:tc>
                <a:extLst>
                  <a:ext uri="{0D108BD9-81ED-4DB2-BD59-A6C34878D82A}">
                    <a16:rowId xmlns:a16="http://schemas.microsoft.com/office/drawing/2014/main" val="847892211"/>
                  </a:ext>
                </a:extLst>
              </a:tr>
            </a:tbl>
          </a:graphicData>
        </a:graphic>
      </p:graphicFrame>
      <p:sp>
        <p:nvSpPr>
          <p:cNvPr id="7" name="文字方塊 6">
            <a:extLst>
              <a:ext uri="{FF2B5EF4-FFF2-40B4-BE49-F238E27FC236}">
                <a16:creationId xmlns:a16="http://schemas.microsoft.com/office/drawing/2014/main" id="{6F58159A-2A45-A72D-C6F9-31F60368EDA2}"/>
              </a:ext>
            </a:extLst>
          </p:cNvPr>
          <p:cNvSpPr txBox="1"/>
          <p:nvPr/>
        </p:nvSpPr>
        <p:spPr>
          <a:xfrm>
            <a:off x="457200" y="1767263"/>
            <a:ext cx="1726163" cy="430887"/>
          </a:xfrm>
          <a:prstGeom prst="rect">
            <a:avLst/>
          </a:prstGeom>
          <a:noFill/>
        </p:spPr>
        <p:txBody>
          <a:bodyPr wrap="square" rtlCol="0">
            <a:spAutoFit/>
          </a:bodyPr>
          <a:lstStyle/>
          <a:p>
            <a:pPr marL="285750" indent="-285750">
              <a:buFont typeface="Wingdings" panose="05000000000000000000" pitchFamily="2" charset="2"/>
              <a:buChar char="l"/>
            </a:pPr>
            <a:r>
              <a:rPr lang="en-US" altLang="zh-TW" sz="2200" dirty="0"/>
              <a:t>RPN</a:t>
            </a:r>
            <a:endParaRPr lang="zh-TW" altLang="en-US" sz="2200" dirty="0"/>
          </a:p>
        </p:txBody>
      </p:sp>
      <p:sp>
        <p:nvSpPr>
          <p:cNvPr id="8" name="文字方塊 7">
            <a:extLst>
              <a:ext uri="{FF2B5EF4-FFF2-40B4-BE49-F238E27FC236}">
                <a16:creationId xmlns:a16="http://schemas.microsoft.com/office/drawing/2014/main" id="{08A73F7A-84B4-8F69-E5F3-40B316206C78}"/>
              </a:ext>
            </a:extLst>
          </p:cNvPr>
          <p:cNvSpPr txBox="1"/>
          <p:nvPr/>
        </p:nvSpPr>
        <p:spPr>
          <a:xfrm>
            <a:off x="5915607" y="1771040"/>
            <a:ext cx="1726163" cy="430887"/>
          </a:xfrm>
          <a:prstGeom prst="rect">
            <a:avLst/>
          </a:prstGeom>
          <a:noFill/>
        </p:spPr>
        <p:txBody>
          <a:bodyPr wrap="square" rtlCol="0">
            <a:spAutoFit/>
          </a:bodyPr>
          <a:lstStyle/>
          <a:p>
            <a:pPr marL="285750" indent="-285750">
              <a:buFont typeface="Wingdings" panose="05000000000000000000" pitchFamily="2" charset="2"/>
              <a:buChar char="l"/>
            </a:pPr>
            <a:r>
              <a:rPr lang="en-US" altLang="zh-TW" sz="2200" dirty="0"/>
              <a:t>GARPN</a:t>
            </a:r>
            <a:endParaRPr lang="zh-TW" altLang="en-US" sz="2200" dirty="0"/>
          </a:p>
        </p:txBody>
      </p:sp>
      <p:sp>
        <p:nvSpPr>
          <p:cNvPr id="9" name="橢圓 8">
            <a:extLst>
              <a:ext uri="{FF2B5EF4-FFF2-40B4-BE49-F238E27FC236}">
                <a16:creationId xmlns:a16="http://schemas.microsoft.com/office/drawing/2014/main" id="{C52D3121-3D1F-53F4-8200-6EA0B98F8CE4}"/>
              </a:ext>
            </a:extLst>
          </p:cNvPr>
          <p:cNvSpPr/>
          <p:nvPr/>
        </p:nvSpPr>
        <p:spPr>
          <a:xfrm>
            <a:off x="2931655" y="1801910"/>
            <a:ext cx="795131" cy="355329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D08B10A4-1307-E5C5-2783-A10B611DF873}"/>
              </a:ext>
            </a:extLst>
          </p:cNvPr>
          <p:cNvSpPr/>
          <p:nvPr/>
        </p:nvSpPr>
        <p:spPr>
          <a:xfrm>
            <a:off x="8607904" y="1801910"/>
            <a:ext cx="795131" cy="355329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8823493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5">
            <a:extLst>
              <a:ext uri="{FF2B5EF4-FFF2-40B4-BE49-F238E27FC236}">
                <a16:creationId xmlns:a16="http://schemas.microsoft.com/office/drawing/2014/main" id="{64553BDD-0BA1-CF0A-0076-63C166755EEE}"/>
              </a:ext>
            </a:extLst>
          </p:cNvPr>
          <p:cNvGraphicFramePr>
            <a:graphicFrameLocks noGrp="1"/>
          </p:cNvGraphicFramePr>
          <p:nvPr/>
        </p:nvGraphicFramePr>
        <p:xfrm>
          <a:off x="5915608" y="2293043"/>
          <a:ext cx="5422459" cy="2926080"/>
        </p:xfrm>
        <a:graphic>
          <a:graphicData uri="http://schemas.openxmlformats.org/drawingml/2006/table">
            <a:tbl>
              <a:tblPr firstRow="1" bandRow="1">
                <a:tableStyleId>{5C22544A-7EE6-4342-B048-85BDC9FD1C3A}</a:tableStyleId>
              </a:tblPr>
              <a:tblGrid>
                <a:gridCol w="1670180">
                  <a:extLst>
                    <a:ext uri="{9D8B030D-6E8A-4147-A177-3AD203B41FA5}">
                      <a16:colId xmlns:a16="http://schemas.microsoft.com/office/drawing/2014/main" val="316458114"/>
                    </a:ext>
                  </a:extLst>
                </a:gridCol>
                <a:gridCol w="830424">
                  <a:extLst>
                    <a:ext uri="{9D8B030D-6E8A-4147-A177-3AD203B41FA5}">
                      <a16:colId xmlns:a16="http://schemas.microsoft.com/office/drawing/2014/main" val="1600538902"/>
                    </a:ext>
                  </a:extLst>
                </a:gridCol>
                <a:gridCol w="1045029">
                  <a:extLst>
                    <a:ext uri="{9D8B030D-6E8A-4147-A177-3AD203B41FA5}">
                      <a16:colId xmlns:a16="http://schemas.microsoft.com/office/drawing/2014/main" val="574985875"/>
                    </a:ext>
                  </a:extLst>
                </a:gridCol>
                <a:gridCol w="989045">
                  <a:extLst>
                    <a:ext uri="{9D8B030D-6E8A-4147-A177-3AD203B41FA5}">
                      <a16:colId xmlns:a16="http://schemas.microsoft.com/office/drawing/2014/main" val="1765426820"/>
                    </a:ext>
                  </a:extLst>
                </a:gridCol>
                <a:gridCol w="887781">
                  <a:extLst>
                    <a:ext uri="{9D8B030D-6E8A-4147-A177-3AD203B41FA5}">
                      <a16:colId xmlns:a16="http://schemas.microsoft.com/office/drawing/2014/main" val="2296181535"/>
                    </a:ext>
                  </a:extLst>
                </a:gridCol>
              </a:tblGrid>
              <a:tr h="336188">
                <a:tc>
                  <a:txBody>
                    <a:bodyPr/>
                    <a:lstStyle/>
                    <a:p>
                      <a:r>
                        <a:rPr lang="en-US" altLang="zh-TW"/>
                        <a:t>class</a:t>
                      </a:r>
                      <a:endParaRPr lang="zh-TW" altLang="en-US"/>
                    </a:p>
                  </a:txBody>
                  <a:tcPr/>
                </a:tc>
                <a:tc>
                  <a:txBody>
                    <a:bodyPr/>
                    <a:lstStyle/>
                    <a:p>
                      <a:pPr algn="ctr"/>
                      <a:r>
                        <a:rPr lang="en-US" altLang="zh-TW" err="1"/>
                        <a:t>gts</a:t>
                      </a:r>
                      <a:endParaRPr lang="zh-TW" altLang="en-US"/>
                    </a:p>
                  </a:txBody>
                  <a:tcPr/>
                </a:tc>
                <a:tc>
                  <a:txBody>
                    <a:bodyPr/>
                    <a:lstStyle/>
                    <a:p>
                      <a:pPr algn="ctr"/>
                      <a:r>
                        <a:rPr lang="en-US" altLang="zh-TW"/>
                        <a:t>dets</a:t>
                      </a:r>
                      <a:endParaRPr lang="zh-TW" altLang="en-US"/>
                    </a:p>
                  </a:txBody>
                  <a:tcPr/>
                </a:tc>
                <a:tc>
                  <a:txBody>
                    <a:bodyPr/>
                    <a:lstStyle/>
                    <a:p>
                      <a:pPr algn="ctr"/>
                      <a:r>
                        <a:rPr lang="en-US" altLang="zh-TW"/>
                        <a:t>recall</a:t>
                      </a:r>
                      <a:endParaRPr lang="zh-TW" altLang="en-US"/>
                    </a:p>
                  </a:txBody>
                  <a:tcPr/>
                </a:tc>
                <a:tc>
                  <a:txBody>
                    <a:bodyPr/>
                    <a:lstStyle/>
                    <a:p>
                      <a:pPr algn="ctr"/>
                      <a:r>
                        <a:rPr lang="en-US" altLang="zh-TW"/>
                        <a:t>ap</a:t>
                      </a:r>
                      <a:endParaRPr lang="zh-TW" altLang="en-US"/>
                    </a:p>
                  </a:txBody>
                  <a:tcPr/>
                </a:tc>
                <a:extLst>
                  <a:ext uri="{0D108BD9-81ED-4DB2-BD59-A6C34878D82A}">
                    <a16:rowId xmlns:a16="http://schemas.microsoft.com/office/drawing/2014/main" val="3273887687"/>
                  </a:ext>
                </a:extLst>
              </a:tr>
              <a:tr h="336188">
                <a:tc>
                  <a:txBody>
                    <a:bodyPr/>
                    <a:lstStyle/>
                    <a:p>
                      <a:r>
                        <a:rPr lang="en-US" altLang="zh-TW"/>
                        <a:t>missing hole</a:t>
                      </a:r>
                      <a:endParaRPr lang="zh-TW" altLang="en-US"/>
                    </a:p>
                  </a:txBody>
                  <a:tcPr/>
                </a:tc>
                <a:tc>
                  <a:txBody>
                    <a:bodyPr/>
                    <a:lstStyle/>
                    <a:p>
                      <a:pPr algn="ctr"/>
                      <a:r>
                        <a:rPr lang="en-US" altLang="zh-TW"/>
                        <a:t>392</a:t>
                      </a:r>
                      <a:endParaRPr lang="zh-TW" altLang="en-US"/>
                    </a:p>
                  </a:txBody>
                  <a:tcPr/>
                </a:tc>
                <a:tc>
                  <a:txBody>
                    <a:bodyPr/>
                    <a:lstStyle/>
                    <a:p>
                      <a:pPr algn="ctr"/>
                      <a:r>
                        <a:rPr lang="en-US" altLang="zh-TW"/>
                        <a:t>391</a:t>
                      </a:r>
                      <a:endParaRPr lang="zh-TW" altLang="en-US"/>
                    </a:p>
                  </a:txBody>
                  <a:tcPr/>
                </a:tc>
                <a:tc>
                  <a:txBody>
                    <a:bodyPr/>
                    <a:lstStyle/>
                    <a:p>
                      <a:pPr algn="ctr"/>
                      <a:r>
                        <a:rPr lang="en-US" altLang="zh-TW"/>
                        <a:t>0.992</a:t>
                      </a:r>
                      <a:endParaRPr lang="zh-TW" altLang="en-US"/>
                    </a:p>
                  </a:txBody>
                  <a:tcPr/>
                </a:tc>
                <a:tc>
                  <a:txBody>
                    <a:bodyPr/>
                    <a:lstStyle/>
                    <a:p>
                      <a:pPr algn="ctr"/>
                      <a:r>
                        <a:rPr lang="en-US" altLang="zh-TW"/>
                        <a:t>0.909</a:t>
                      </a:r>
                      <a:endParaRPr lang="zh-TW" altLang="en-US"/>
                    </a:p>
                  </a:txBody>
                  <a:tcPr/>
                </a:tc>
                <a:extLst>
                  <a:ext uri="{0D108BD9-81ED-4DB2-BD59-A6C34878D82A}">
                    <a16:rowId xmlns:a16="http://schemas.microsoft.com/office/drawing/2014/main" val="1878494563"/>
                  </a:ext>
                </a:extLst>
              </a:tr>
              <a:tr h="336188">
                <a:tc>
                  <a:txBody>
                    <a:bodyPr/>
                    <a:lstStyle/>
                    <a:p>
                      <a:r>
                        <a:rPr lang="en-US" altLang="zh-TW"/>
                        <a:t>mouse bite</a:t>
                      </a:r>
                      <a:endParaRPr lang="zh-TW" altLang="en-US"/>
                    </a:p>
                  </a:txBody>
                  <a:tcPr/>
                </a:tc>
                <a:tc>
                  <a:txBody>
                    <a:bodyPr/>
                    <a:lstStyle/>
                    <a:p>
                      <a:pPr algn="ctr"/>
                      <a:r>
                        <a:rPr lang="en-US" altLang="zh-TW"/>
                        <a:t>401</a:t>
                      </a:r>
                      <a:endParaRPr lang="zh-TW" altLang="en-US"/>
                    </a:p>
                  </a:txBody>
                  <a:tcPr/>
                </a:tc>
                <a:tc>
                  <a:txBody>
                    <a:bodyPr/>
                    <a:lstStyle/>
                    <a:p>
                      <a:pPr algn="ctr"/>
                      <a:r>
                        <a:rPr lang="en-US" altLang="zh-TW"/>
                        <a:t>412</a:t>
                      </a:r>
                      <a:endParaRPr lang="zh-TW" altLang="en-US"/>
                    </a:p>
                  </a:txBody>
                  <a:tcPr/>
                </a:tc>
                <a:tc>
                  <a:txBody>
                    <a:bodyPr/>
                    <a:lstStyle/>
                    <a:p>
                      <a:pPr algn="ctr"/>
                      <a:r>
                        <a:rPr lang="en-US" altLang="zh-TW"/>
                        <a:t>0.990</a:t>
                      </a:r>
                      <a:endParaRPr lang="zh-TW" altLang="en-US"/>
                    </a:p>
                  </a:txBody>
                  <a:tcPr/>
                </a:tc>
                <a:tc>
                  <a:txBody>
                    <a:bodyPr/>
                    <a:lstStyle/>
                    <a:p>
                      <a:pPr algn="ctr"/>
                      <a:r>
                        <a:rPr lang="en-US" altLang="zh-TW"/>
                        <a:t>0.909</a:t>
                      </a:r>
                      <a:endParaRPr lang="zh-TW" altLang="en-US"/>
                    </a:p>
                  </a:txBody>
                  <a:tcPr/>
                </a:tc>
                <a:extLst>
                  <a:ext uri="{0D108BD9-81ED-4DB2-BD59-A6C34878D82A}">
                    <a16:rowId xmlns:a16="http://schemas.microsoft.com/office/drawing/2014/main" val="3641345499"/>
                  </a:ext>
                </a:extLst>
              </a:tr>
              <a:tr h="336188">
                <a:tc>
                  <a:txBody>
                    <a:bodyPr/>
                    <a:lstStyle/>
                    <a:p>
                      <a:r>
                        <a:rPr lang="en-US" altLang="zh-TW"/>
                        <a:t>open circuit</a:t>
                      </a:r>
                      <a:endParaRPr lang="zh-TW" altLang="en-US"/>
                    </a:p>
                  </a:txBody>
                  <a:tcPr/>
                </a:tc>
                <a:tc>
                  <a:txBody>
                    <a:bodyPr/>
                    <a:lstStyle/>
                    <a:p>
                      <a:pPr algn="ctr"/>
                      <a:r>
                        <a:rPr lang="en-US" altLang="zh-TW"/>
                        <a:t>336</a:t>
                      </a:r>
                      <a:endParaRPr lang="zh-TW" altLang="en-US"/>
                    </a:p>
                  </a:txBody>
                  <a:tcPr/>
                </a:tc>
                <a:tc>
                  <a:txBody>
                    <a:bodyPr/>
                    <a:lstStyle/>
                    <a:p>
                      <a:pPr algn="ctr"/>
                      <a:r>
                        <a:rPr lang="en-US" altLang="zh-TW"/>
                        <a:t>344</a:t>
                      </a:r>
                      <a:endParaRPr lang="zh-TW" altLang="en-US"/>
                    </a:p>
                  </a:txBody>
                  <a:tcPr/>
                </a:tc>
                <a:tc>
                  <a:txBody>
                    <a:bodyPr/>
                    <a:lstStyle/>
                    <a:p>
                      <a:pPr algn="ctr"/>
                      <a:r>
                        <a:rPr lang="en-US" altLang="zh-TW"/>
                        <a:t>0.991</a:t>
                      </a:r>
                      <a:endParaRPr lang="zh-TW" altLang="en-US"/>
                    </a:p>
                  </a:txBody>
                  <a:tcPr/>
                </a:tc>
                <a:tc>
                  <a:txBody>
                    <a:bodyPr/>
                    <a:lstStyle/>
                    <a:p>
                      <a:pPr algn="ctr"/>
                      <a:r>
                        <a:rPr lang="en-US" altLang="zh-TW"/>
                        <a:t>0.909</a:t>
                      </a:r>
                      <a:endParaRPr lang="zh-TW" altLang="en-US"/>
                    </a:p>
                  </a:txBody>
                  <a:tcPr/>
                </a:tc>
                <a:extLst>
                  <a:ext uri="{0D108BD9-81ED-4DB2-BD59-A6C34878D82A}">
                    <a16:rowId xmlns:a16="http://schemas.microsoft.com/office/drawing/2014/main" val="693070838"/>
                  </a:ext>
                </a:extLst>
              </a:tr>
              <a:tr h="336188">
                <a:tc>
                  <a:txBody>
                    <a:bodyPr/>
                    <a:lstStyle/>
                    <a:p>
                      <a:r>
                        <a:rPr lang="en-US" altLang="zh-TW"/>
                        <a:t>short</a:t>
                      </a:r>
                      <a:endParaRPr lang="zh-TW" altLang="en-US"/>
                    </a:p>
                  </a:txBody>
                  <a:tcPr/>
                </a:tc>
                <a:tc>
                  <a:txBody>
                    <a:bodyPr/>
                    <a:lstStyle/>
                    <a:p>
                      <a:pPr algn="ctr"/>
                      <a:r>
                        <a:rPr lang="en-US" altLang="zh-TW"/>
                        <a:t>299</a:t>
                      </a:r>
                      <a:endParaRPr lang="zh-TW" altLang="en-US"/>
                    </a:p>
                  </a:txBody>
                  <a:tcPr/>
                </a:tc>
                <a:tc>
                  <a:txBody>
                    <a:bodyPr/>
                    <a:lstStyle/>
                    <a:p>
                      <a:pPr algn="ctr"/>
                      <a:r>
                        <a:rPr lang="en-US" altLang="zh-TW"/>
                        <a:t>338</a:t>
                      </a:r>
                      <a:endParaRPr lang="zh-TW" altLang="en-US"/>
                    </a:p>
                  </a:txBody>
                  <a:tcPr/>
                </a:tc>
                <a:tc>
                  <a:txBody>
                    <a:bodyPr/>
                    <a:lstStyle/>
                    <a:p>
                      <a:pPr algn="ctr"/>
                      <a:r>
                        <a:rPr lang="en-US" altLang="zh-TW"/>
                        <a:t>0.997</a:t>
                      </a:r>
                      <a:endParaRPr lang="zh-TW" altLang="en-US"/>
                    </a:p>
                  </a:txBody>
                  <a:tcPr/>
                </a:tc>
                <a:tc>
                  <a:txBody>
                    <a:bodyPr/>
                    <a:lstStyle/>
                    <a:p>
                      <a:pPr algn="ctr"/>
                      <a:r>
                        <a:rPr lang="en-US" altLang="zh-TW"/>
                        <a:t>0.908</a:t>
                      </a:r>
                      <a:endParaRPr lang="zh-TW" altLang="en-US"/>
                    </a:p>
                  </a:txBody>
                  <a:tcPr/>
                </a:tc>
                <a:extLst>
                  <a:ext uri="{0D108BD9-81ED-4DB2-BD59-A6C34878D82A}">
                    <a16:rowId xmlns:a16="http://schemas.microsoft.com/office/drawing/2014/main" val="2542824285"/>
                  </a:ext>
                </a:extLst>
              </a:tr>
              <a:tr h="336188">
                <a:tc>
                  <a:txBody>
                    <a:bodyPr/>
                    <a:lstStyle/>
                    <a:p>
                      <a:r>
                        <a:rPr lang="en-US" altLang="zh-TW"/>
                        <a:t>spur</a:t>
                      </a:r>
                      <a:endParaRPr lang="zh-TW" altLang="en-US"/>
                    </a:p>
                  </a:txBody>
                  <a:tcPr/>
                </a:tc>
                <a:tc>
                  <a:txBody>
                    <a:bodyPr/>
                    <a:lstStyle/>
                    <a:p>
                      <a:pPr algn="ctr"/>
                      <a:r>
                        <a:rPr lang="en-US" altLang="zh-TW"/>
                        <a:t>416</a:t>
                      </a:r>
                      <a:endParaRPr lang="zh-TW" altLang="en-US"/>
                    </a:p>
                  </a:txBody>
                  <a:tcPr/>
                </a:tc>
                <a:tc>
                  <a:txBody>
                    <a:bodyPr/>
                    <a:lstStyle/>
                    <a:p>
                      <a:pPr algn="ctr"/>
                      <a:r>
                        <a:rPr lang="en-US" altLang="zh-TW"/>
                        <a:t>432</a:t>
                      </a:r>
                      <a:endParaRPr lang="zh-TW" altLang="en-US"/>
                    </a:p>
                  </a:txBody>
                  <a:tcPr/>
                </a:tc>
                <a:tc>
                  <a:txBody>
                    <a:bodyPr/>
                    <a:lstStyle/>
                    <a:p>
                      <a:pPr algn="ctr"/>
                      <a:r>
                        <a:rPr lang="en-US" altLang="zh-TW"/>
                        <a:t>0.995</a:t>
                      </a:r>
                    </a:p>
                  </a:txBody>
                  <a:tcPr/>
                </a:tc>
                <a:tc>
                  <a:txBody>
                    <a:bodyPr/>
                    <a:lstStyle/>
                    <a:p>
                      <a:pPr algn="ctr"/>
                      <a:r>
                        <a:rPr lang="en-US" altLang="zh-TW"/>
                        <a:t>0.909</a:t>
                      </a:r>
                      <a:endParaRPr lang="zh-TW" altLang="en-US"/>
                    </a:p>
                  </a:txBody>
                  <a:tcPr/>
                </a:tc>
                <a:extLst>
                  <a:ext uri="{0D108BD9-81ED-4DB2-BD59-A6C34878D82A}">
                    <a16:rowId xmlns:a16="http://schemas.microsoft.com/office/drawing/2014/main" val="3622735044"/>
                  </a:ext>
                </a:extLst>
              </a:tr>
              <a:tr h="336188">
                <a:tc>
                  <a:txBody>
                    <a:bodyPr/>
                    <a:lstStyle/>
                    <a:p>
                      <a:r>
                        <a:rPr lang="en-US" altLang="zh-TW"/>
                        <a:t>spurious copper</a:t>
                      </a:r>
                      <a:endParaRPr lang="zh-TW" altLang="en-US"/>
                    </a:p>
                  </a:txBody>
                  <a:tcPr/>
                </a:tc>
                <a:tc>
                  <a:txBody>
                    <a:bodyPr/>
                    <a:lstStyle/>
                    <a:p>
                      <a:pPr algn="ctr"/>
                      <a:r>
                        <a:rPr lang="en-US" altLang="zh-TW"/>
                        <a:t>367</a:t>
                      </a:r>
                      <a:endParaRPr lang="zh-TW" altLang="en-US"/>
                    </a:p>
                  </a:txBody>
                  <a:tcPr/>
                </a:tc>
                <a:tc>
                  <a:txBody>
                    <a:bodyPr/>
                    <a:lstStyle/>
                    <a:p>
                      <a:pPr algn="ctr"/>
                      <a:r>
                        <a:rPr lang="en-US" altLang="zh-TW"/>
                        <a:t>375</a:t>
                      </a:r>
                      <a:endParaRPr lang="zh-TW" altLang="en-US"/>
                    </a:p>
                  </a:txBody>
                  <a:tcPr/>
                </a:tc>
                <a:tc>
                  <a:txBody>
                    <a:bodyPr/>
                    <a:lstStyle/>
                    <a:p>
                      <a:pPr algn="ctr"/>
                      <a:r>
                        <a:rPr lang="en-US" altLang="zh-TW"/>
                        <a:t>1.000</a:t>
                      </a:r>
                      <a:endParaRPr lang="zh-TW" altLang="en-US"/>
                    </a:p>
                  </a:txBody>
                  <a:tcPr/>
                </a:tc>
                <a:tc>
                  <a:txBody>
                    <a:bodyPr/>
                    <a:lstStyle/>
                    <a:p>
                      <a:pPr algn="ctr"/>
                      <a:r>
                        <a:rPr lang="en-US" altLang="zh-TW"/>
                        <a:t>0.999</a:t>
                      </a:r>
                      <a:endParaRPr lang="zh-TW" altLang="en-US"/>
                    </a:p>
                  </a:txBody>
                  <a:tcPr/>
                </a:tc>
                <a:extLst>
                  <a:ext uri="{0D108BD9-81ED-4DB2-BD59-A6C34878D82A}">
                    <a16:rowId xmlns:a16="http://schemas.microsoft.com/office/drawing/2014/main" val="3785878561"/>
                  </a:ext>
                </a:extLst>
              </a:tr>
              <a:tr h="336188">
                <a:tc>
                  <a:txBody>
                    <a:bodyPr/>
                    <a:lstStyle/>
                    <a:p>
                      <a:r>
                        <a:rPr lang="en-US" altLang="zh-TW" err="1"/>
                        <a:t>mAp</a:t>
                      </a:r>
                      <a:endParaRPr lang="zh-TW" altLang="en-US"/>
                    </a:p>
                  </a:txBody>
                  <a:tcPr/>
                </a:tc>
                <a:tc>
                  <a:txBody>
                    <a:bodyPr/>
                    <a:lstStyle/>
                    <a:p>
                      <a:pPr algn="ctr"/>
                      <a:endParaRPr lang="zh-TW" altLang="en-US"/>
                    </a:p>
                  </a:txBody>
                  <a:tcPr/>
                </a:tc>
                <a:tc>
                  <a:txBody>
                    <a:bodyPr/>
                    <a:lstStyle/>
                    <a:p>
                      <a:pPr algn="ctr"/>
                      <a:endParaRPr lang="zh-TW" altLang="en-US"/>
                    </a:p>
                  </a:txBody>
                  <a:tcPr/>
                </a:tc>
                <a:tc>
                  <a:txBody>
                    <a:bodyPr/>
                    <a:lstStyle/>
                    <a:p>
                      <a:pPr algn="ctr"/>
                      <a:endParaRPr lang="zh-TW" altLang="en-US"/>
                    </a:p>
                  </a:txBody>
                  <a:tcPr/>
                </a:tc>
                <a:tc>
                  <a:txBody>
                    <a:bodyPr/>
                    <a:lstStyle/>
                    <a:p>
                      <a:pPr algn="ctr"/>
                      <a:r>
                        <a:rPr lang="en-US" altLang="zh-TW"/>
                        <a:t>0.924</a:t>
                      </a:r>
                      <a:endParaRPr lang="zh-TW" altLang="en-US"/>
                    </a:p>
                  </a:txBody>
                  <a:tcPr/>
                </a:tc>
                <a:extLst>
                  <a:ext uri="{0D108BD9-81ED-4DB2-BD59-A6C34878D82A}">
                    <a16:rowId xmlns:a16="http://schemas.microsoft.com/office/drawing/2014/main" val="847892211"/>
                  </a:ext>
                </a:extLst>
              </a:tr>
            </a:tbl>
          </a:graphicData>
        </a:graphic>
      </p:graphicFrame>
      <p:graphicFrame>
        <p:nvGraphicFramePr>
          <p:cNvPr id="4" name="表格 5">
            <a:extLst>
              <a:ext uri="{FF2B5EF4-FFF2-40B4-BE49-F238E27FC236}">
                <a16:creationId xmlns:a16="http://schemas.microsoft.com/office/drawing/2014/main" id="{BE74B65D-FCA7-A7BD-4218-B8BB6BF2F084}"/>
              </a:ext>
            </a:extLst>
          </p:cNvPr>
          <p:cNvGraphicFramePr>
            <a:graphicFrameLocks noGrp="1"/>
          </p:cNvGraphicFramePr>
          <p:nvPr/>
        </p:nvGraphicFramePr>
        <p:xfrm>
          <a:off x="291851" y="2293043"/>
          <a:ext cx="5422459" cy="2926080"/>
        </p:xfrm>
        <a:graphic>
          <a:graphicData uri="http://schemas.openxmlformats.org/drawingml/2006/table">
            <a:tbl>
              <a:tblPr firstRow="1" bandRow="1">
                <a:tableStyleId>{5C22544A-7EE6-4342-B048-85BDC9FD1C3A}</a:tableStyleId>
              </a:tblPr>
              <a:tblGrid>
                <a:gridCol w="1670180">
                  <a:extLst>
                    <a:ext uri="{9D8B030D-6E8A-4147-A177-3AD203B41FA5}">
                      <a16:colId xmlns:a16="http://schemas.microsoft.com/office/drawing/2014/main" val="316458114"/>
                    </a:ext>
                  </a:extLst>
                </a:gridCol>
                <a:gridCol w="830424">
                  <a:extLst>
                    <a:ext uri="{9D8B030D-6E8A-4147-A177-3AD203B41FA5}">
                      <a16:colId xmlns:a16="http://schemas.microsoft.com/office/drawing/2014/main" val="1600538902"/>
                    </a:ext>
                  </a:extLst>
                </a:gridCol>
                <a:gridCol w="1045029">
                  <a:extLst>
                    <a:ext uri="{9D8B030D-6E8A-4147-A177-3AD203B41FA5}">
                      <a16:colId xmlns:a16="http://schemas.microsoft.com/office/drawing/2014/main" val="574985875"/>
                    </a:ext>
                  </a:extLst>
                </a:gridCol>
                <a:gridCol w="989045">
                  <a:extLst>
                    <a:ext uri="{9D8B030D-6E8A-4147-A177-3AD203B41FA5}">
                      <a16:colId xmlns:a16="http://schemas.microsoft.com/office/drawing/2014/main" val="1765426820"/>
                    </a:ext>
                  </a:extLst>
                </a:gridCol>
                <a:gridCol w="887781">
                  <a:extLst>
                    <a:ext uri="{9D8B030D-6E8A-4147-A177-3AD203B41FA5}">
                      <a16:colId xmlns:a16="http://schemas.microsoft.com/office/drawing/2014/main" val="2296181535"/>
                    </a:ext>
                  </a:extLst>
                </a:gridCol>
              </a:tblGrid>
              <a:tr h="336188">
                <a:tc>
                  <a:txBody>
                    <a:bodyPr/>
                    <a:lstStyle/>
                    <a:p>
                      <a:r>
                        <a:rPr lang="en-US" altLang="zh-TW"/>
                        <a:t>class</a:t>
                      </a:r>
                      <a:endParaRPr lang="zh-TW" altLang="en-US"/>
                    </a:p>
                  </a:txBody>
                  <a:tcPr/>
                </a:tc>
                <a:tc>
                  <a:txBody>
                    <a:bodyPr/>
                    <a:lstStyle/>
                    <a:p>
                      <a:pPr algn="ctr"/>
                      <a:r>
                        <a:rPr lang="en-US" altLang="zh-TW" err="1"/>
                        <a:t>gts</a:t>
                      </a:r>
                      <a:endParaRPr lang="zh-TW" altLang="en-US"/>
                    </a:p>
                  </a:txBody>
                  <a:tcPr/>
                </a:tc>
                <a:tc>
                  <a:txBody>
                    <a:bodyPr/>
                    <a:lstStyle/>
                    <a:p>
                      <a:pPr algn="ctr"/>
                      <a:r>
                        <a:rPr lang="en-US" altLang="zh-TW"/>
                        <a:t>dets</a:t>
                      </a:r>
                      <a:endParaRPr lang="zh-TW" altLang="en-US"/>
                    </a:p>
                  </a:txBody>
                  <a:tcPr/>
                </a:tc>
                <a:tc>
                  <a:txBody>
                    <a:bodyPr/>
                    <a:lstStyle/>
                    <a:p>
                      <a:pPr algn="ctr"/>
                      <a:r>
                        <a:rPr lang="en-US" altLang="zh-TW"/>
                        <a:t>recall</a:t>
                      </a:r>
                      <a:endParaRPr lang="zh-TW" altLang="en-US"/>
                    </a:p>
                  </a:txBody>
                  <a:tcPr/>
                </a:tc>
                <a:tc>
                  <a:txBody>
                    <a:bodyPr/>
                    <a:lstStyle/>
                    <a:p>
                      <a:pPr algn="ctr"/>
                      <a:r>
                        <a:rPr lang="en-US" altLang="zh-TW"/>
                        <a:t>ap</a:t>
                      </a:r>
                      <a:endParaRPr lang="zh-TW" altLang="en-US"/>
                    </a:p>
                  </a:txBody>
                  <a:tcPr/>
                </a:tc>
                <a:extLst>
                  <a:ext uri="{0D108BD9-81ED-4DB2-BD59-A6C34878D82A}">
                    <a16:rowId xmlns:a16="http://schemas.microsoft.com/office/drawing/2014/main" val="3273887687"/>
                  </a:ext>
                </a:extLst>
              </a:tr>
              <a:tr h="336188">
                <a:tc>
                  <a:txBody>
                    <a:bodyPr/>
                    <a:lstStyle/>
                    <a:p>
                      <a:r>
                        <a:rPr lang="en-US" altLang="zh-TW"/>
                        <a:t>missing hole</a:t>
                      </a:r>
                      <a:endParaRPr lang="zh-TW" altLang="en-US"/>
                    </a:p>
                  </a:txBody>
                  <a:tcPr/>
                </a:tc>
                <a:tc>
                  <a:txBody>
                    <a:bodyPr/>
                    <a:lstStyle/>
                    <a:p>
                      <a:pPr algn="ctr"/>
                      <a:r>
                        <a:rPr lang="en-US" altLang="zh-TW"/>
                        <a:t>392</a:t>
                      </a:r>
                      <a:endParaRPr lang="zh-TW" altLang="en-US"/>
                    </a:p>
                  </a:txBody>
                  <a:tcPr/>
                </a:tc>
                <a:tc>
                  <a:txBody>
                    <a:bodyPr/>
                    <a:lstStyle/>
                    <a:p>
                      <a:pPr algn="ctr"/>
                      <a:r>
                        <a:rPr lang="en-US" altLang="zh-TW"/>
                        <a:t>560</a:t>
                      </a:r>
                      <a:endParaRPr lang="zh-TW" altLang="en-US"/>
                    </a:p>
                  </a:txBody>
                  <a:tcPr/>
                </a:tc>
                <a:tc>
                  <a:txBody>
                    <a:bodyPr/>
                    <a:lstStyle/>
                    <a:p>
                      <a:pPr algn="ctr"/>
                      <a:r>
                        <a:rPr lang="en-US" altLang="zh-TW"/>
                        <a:t>0.992</a:t>
                      </a:r>
                      <a:endParaRPr lang="zh-TW" altLang="en-US"/>
                    </a:p>
                  </a:txBody>
                  <a:tcPr/>
                </a:tc>
                <a:tc>
                  <a:txBody>
                    <a:bodyPr/>
                    <a:lstStyle/>
                    <a:p>
                      <a:pPr algn="ctr"/>
                      <a:r>
                        <a:rPr lang="en-US" altLang="zh-TW"/>
                        <a:t>0.909</a:t>
                      </a:r>
                      <a:endParaRPr lang="zh-TW" altLang="en-US"/>
                    </a:p>
                  </a:txBody>
                  <a:tcPr/>
                </a:tc>
                <a:extLst>
                  <a:ext uri="{0D108BD9-81ED-4DB2-BD59-A6C34878D82A}">
                    <a16:rowId xmlns:a16="http://schemas.microsoft.com/office/drawing/2014/main" val="1878494563"/>
                  </a:ext>
                </a:extLst>
              </a:tr>
              <a:tr h="336188">
                <a:tc>
                  <a:txBody>
                    <a:bodyPr/>
                    <a:lstStyle/>
                    <a:p>
                      <a:r>
                        <a:rPr lang="en-US" altLang="zh-TW"/>
                        <a:t>mouse bite</a:t>
                      </a:r>
                      <a:endParaRPr lang="zh-TW" altLang="en-US"/>
                    </a:p>
                  </a:txBody>
                  <a:tcPr/>
                </a:tc>
                <a:tc>
                  <a:txBody>
                    <a:bodyPr/>
                    <a:lstStyle/>
                    <a:p>
                      <a:pPr algn="ctr"/>
                      <a:r>
                        <a:rPr lang="en-US" altLang="zh-TW"/>
                        <a:t>401</a:t>
                      </a:r>
                      <a:endParaRPr lang="zh-TW" altLang="en-US"/>
                    </a:p>
                  </a:txBody>
                  <a:tcPr/>
                </a:tc>
                <a:tc>
                  <a:txBody>
                    <a:bodyPr/>
                    <a:lstStyle/>
                    <a:p>
                      <a:pPr algn="ctr"/>
                      <a:r>
                        <a:rPr lang="en-US" altLang="zh-TW"/>
                        <a:t>642</a:t>
                      </a:r>
                      <a:endParaRPr lang="zh-TW" altLang="en-US"/>
                    </a:p>
                  </a:txBody>
                  <a:tcPr/>
                </a:tc>
                <a:tc>
                  <a:txBody>
                    <a:bodyPr/>
                    <a:lstStyle/>
                    <a:p>
                      <a:pPr algn="ctr"/>
                      <a:r>
                        <a:rPr lang="en-US" altLang="zh-TW"/>
                        <a:t>0.998</a:t>
                      </a:r>
                      <a:endParaRPr lang="zh-TW" altLang="en-US"/>
                    </a:p>
                  </a:txBody>
                  <a:tcPr/>
                </a:tc>
                <a:tc>
                  <a:txBody>
                    <a:bodyPr/>
                    <a:lstStyle/>
                    <a:p>
                      <a:pPr algn="ctr"/>
                      <a:r>
                        <a:rPr lang="en-US" altLang="zh-TW"/>
                        <a:t>0.907</a:t>
                      </a:r>
                      <a:endParaRPr lang="zh-TW" altLang="en-US"/>
                    </a:p>
                  </a:txBody>
                  <a:tcPr/>
                </a:tc>
                <a:extLst>
                  <a:ext uri="{0D108BD9-81ED-4DB2-BD59-A6C34878D82A}">
                    <a16:rowId xmlns:a16="http://schemas.microsoft.com/office/drawing/2014/main" val="3641345499"/>
                  </a:ext>
                </a:extLst>
              </a:tr>
              <a:tr h="336188">
                <a:tc>
                  <a:txBody>
                    <a:bodyPr/>
                    <a:lstStyle/>
                    <a:p>
                      <a:r>
                        <a:rPr lang="en-US" altLang="zh-TW"/>
                        <a:t>open circuit</a:t>
                      </a:r>
                      <a:endParaRPr lang="zh-TW" altLang="en-US"/>
                    </a:p>
                  </a:txBody>
                  <a:tcPr/>
                </a:tc>
                <a:tc>
                  <a:txBody>
                    <a:bodyPr/>
                    <a:lstStyle/>
                    <a:p>
                      <a:pPr algn="ctr"/>
                      <a:r>
                        <a:rPr lang="en-US" altLang="zh-TW"/>
                        <a:t>336</a:t>
                      </a:r>
                      <a:endParaRPr lang="zh-TW" altLang="en-US"/>
                    </a:p>
                  </a:txBody>
                  <a:tcPr/>
                </a:tc>
                <a:tc>
                  <a:txBody>
                    <a:bodyPr/>
                    <a:lstStyle/>
                    <a:p>
                      <a:pPr algn="ctr"/>
                      <a:r>
                        <a:rPr lang="en-US" altLang="zh-TW"/>
                        <a:t>519</a:t>
                      </a:r>
                      <a:endParaRPr lang="zh-TW" altLang="en-US"/>
                    </a:p>
                  </a:txBody>
                  <a:tcPr/>
                </a:tc>
                <a:tc>
                  <a:txBody>
                    <a:bodyPr/>
                    <a:lstStyle/>
                    <a:p>
                      <a:pPr algn="ctr"/>
                      <a:r>
                        <a:rPr lang="en-US" altLang="zh-TW"/>
                        <a:t>0.994</a:t>
                      </a:r>
                      <a:endParaRPr lang="zh-TW" altLang="en-US"/>
                    </a:p>
                  </a:txBody>
                  <a:tcPr/>
                </a:tc>
                <a:tc>
                  <a:txBody>
                    <a:bodyPr/>
                    <a:lstStyle/>
                    <a:p>
                      <a:pPr algn="ctr"/>
                      <a:r>
                        <a:rPr lang="en-US" altLang="zh-TW"/>
                        <a:t>0.909</a:t>
                      </a:r>
                      <a:endParaRPr lang="zh-TW" altLang="en-US"/>
                    </a:p>
                  </a:txBody>
                  <a:tcPr/>
                </a:tc>
                <a:extLst>
                  <a:ext uri="{0D108BD9-81ED-4DB2-BD59-A6C34878D82A}">
                    <a16:rowId xmlns:a16="http://schemas.microsoft.com/office/drawing/2014/main" val="693070838"/>
                  </a:ext>
                </a:extLst>
              </a:tr>
              <a:tr h="336188">
                <a:tc>
                  <a:txBody>
                    <a:bodyPr/>
                    <a:lstStyle/>
                    <a:p>
                      <a:r>
                        <a:rPr lang="en-US" altLang="zh-TW"/>
                        <a:t>short</a:t>
                      </a:r>
                      <a:endParaRPr lang="zh-TW" altLang="en-US"/>
                    </a:p>
                  </a:txBody>
                  <a:tcPr/>
                </a:tc>
                <a:tc>
                  <a:txBody>
                    <a:bodyPr/>
                    <a:lstStyle/>
                    <a:p>
                      <a:pPr algn="ctr"/>
                      <a:r>
                        <a:rPr lang="en-US" altLang="zh-TW"/>
                        <a:t>299</a:t>
                      </a:r>
                      <a:endParaRPr lang="zh-TW" altLang="en-US"/>
                    </a:p>
                  </a:txBody>
                  <a:tcPr/>
                </a:tc>
                <a:tc>
                  <a:txBody>
                    <a:bodyPr/>
                    <a:lstStyle/>
                    <a:p>
                      <a:pPr algn="ctr"/>
                      <a:r>
                        <a:rPr lang="en-US" altLang="zh-TW"/>
                        <a:t>619</a:t>
                      </a:r>
                      <a:endParaRPr lang="zh-TW" altLang="en-US"/>
                    </a:p>
                  </a:txBody>
                  <a:tcPr/>
                </a:tc>
                <a:tc>
                  <a:txBody>
                    <a:bodyPr/>
                    <a:lstStyle/>
                    <a:p>
                      <a:pPr algn="ctr"/>
                      <a:r>
                        <a:rPr lang="en-US" altLang="zh-TW"/>
                        <a:t>1.000</a:t>
                      </a:r>
                      <a:endParaRPr lang="zh-TW" altLang="en-US"/>
                    </a:p>
                  </a:txBody>
                  <a:tcPr/>
                </a:tc>
                <a:tc>
                  <a:txBody>
                    <a:bodyPr/>
                    <a:lstStyle/>
                    <a:p>
                      <a:pPr algn="ctr"/>
                      <a:r>
                        <a:rPr lang="en-US" altLang="zh-TW"/>
                        <a:t>0.963</a:t>
                      </a:r>
                      <a:endParaRPr lang="zh-TW" altLang="en-US"/>
                    </a:p>
                  </a:txBody>
                  <a:tcPr/>
                </a:tc>
                <a:extLst>
                  <a:ext uri="{0D108BD9-81ED-4DB2-BD59-A6C34878D82A}">
                    <a16:rowId xmlns:a16="http://schemas.microsoft.com/office/drawing/2014/main" val="2542824285"/>
                  </a:ext>
                </a:extLst>
              </a:tr>
              <a:tr h="336188">
                <a:tc>
                  <a:txBody>
                    <a:bodyPr/>
                    <a:lstStyle/>
                    <a:p>
                      <a:r>
                        <a:rPr lang="en-US" altLang="zh-TW"/>
                        <a:t>spur</a:t>
                      </a:r>
                      <a:endParaRPr lang="zh-TW" altLang="en-US"/>
                    </a:p>
                  </a:txBody>
                  <a:tcPr/>
                </a:tc>
                <a:tc>
                  <a:txBody>
                    <a:bodyPr/>
                    <a:lstStyle/>
                    <a:p>
                      <a:pPr algn="ctr"/>
                      <a:r>
                        <a:rPr lang="en-US" altLang="zh-TW"/>
                        <a:t>416</a:t>
                      </a:r>
                      <a:endParaRPr lang="zh-TW" altLang="en-US"/>
                    </a:p>
                  </a:txBody>
                  <a:tcPr/>
                </a:tc>
                <a:tc>
                  <a:txBody>
                    <a:bodyPr/>
                    <a:lstStyle/>
                    <a:p>
                      <a:pPr algn="ctr"/>
                      <a:r>
                        <a:rPr lang="en-US" altLang="zh-TW"/>
                        <a:t>651</a:t>
                      </a:r>
                      <a:endParaRPr lang="zh-TW" altLang="en-US"/>
                    </a:p>
                  </a:txBody>
                  <a:tcPr/>
                </a:tc>
                <a:tc>
                  <a:txBody>
                    <a:bodyPr/>
                    <a:lstStyle/>
                    <a:p>
                      <a:pPr algn="ctr"/>
                      <a:r>
                        <a:rPr lang="en-US" altLang="zh-TW"/>
                        <a:t>0.995</a:t>
                      </a:r>
                    </a:p>
                  </a:txBody>
                  <a:tcPr/>
                </a:tc>
                <a:tc>
                  <a:txBody>
                    <a:bodyPr/>
                    <a:lstStyle/>
                    <a:p>
                      <a:pPr algn="ctr"/>
                      <a:r>
                        <a:rPr lang="en-US" altLang="zh-TW"/>
                        <a:t>0.908</a:t>
                      </a:r>
                      <a:endParaRPr lang="zh-TW" altLang="en-US"/>
                    </a:p>
                  </a:txBody>
                  <a:tcPr/>
                </a:tc>
                <a:extLst>
                  <a:ext uri="{0D108BD9-81ED-4DB2-BD59-A6C34878D82A}">
                    <a16:rowId xmlns:a16="http://schemas.microsoft.com/office/drawing/2014/main" val="3622735044"/>
                  </a:ext>
                </a:extLst>
              </a:tr>
              <a:tr h="336188">
                <a:tc>
                  <a:txBody>
                    <a:bodyPr/>
                    <a:lstStyle/>
                    <a:p>
                      <a:r>
                        <a:rPr lang="en-US" altLang="zh-TW"/>
                        <a:t>spurious copper</a:t>
                      </a:r>
                      <a:endParaRPr lang="zh-TW" altLang="en-US"/>
                    </a:p>
                  </a:txBody>
                  <a:tcPr/>
                </a:tc>
                <a:tc>
                  <a:txBody>
                    <a:bodyPr/>
                    <a:lstStyle/>
                    <a:p>
                      <a:pPr algn="ctr"/>
                      <a:r>
                        <a:rPr lang="en-US" altLang="zh-TW"/>
                        <a:t>367</a:t>
                      </a:r>
                      <a:endParaRPr lang="zh-TW" altLang="en-US"/>
                    </a:p>
                  </a:txBody>
                  <a:tcPr/>
                </a:tc>
                <a:tc>
                  <a:txBody>
                    <a:bodyPr/>
                    <a:lstStyle/>
                    <a:p>
                      <a:pPr algn="ctr"/>
                      <a:r>
                        <a:rPr lang="en-US" altLang="zh-TW"/>
                        <a:t>630</a:t>
                      </a:r>
                      <a:endParaRPr lang="zh-TW" altLang="en-US"/>
                    </a:p>
                  </a:txBody>
                  <a:tcPr/>
                </a:tc>
                <a:tc>
                  <a:txBody>
                    <a:bodyPr/>
                    <a:lstStyle/>
                    <a:p>
                      <a:pPr algn="ctr"/>
                      <a:r>
                        <a:rPr lang="en-US" altLang="zh-TW"/>
                        <a:t>0.997</a:t>
                      </a:r>
                      <a:endParaRPr lang="zh-TW" altLang="en-US"/>
                    </a:p>
                  </a:txBody>
                  <a:tcPr/>
                </a:tc>
                <a:tc>
                  <a:txBody>
                    <a:bodyPr/>
                    <a:lstStyle/>
                    <a:p>
                      <a:pPr algn="ctr"/>
                      <a:r>
                        <a:rPr lang="en-US" altLang="zh-TW"/>
                        <a:t>0.909</a:t>
                      </a:r>
                      <a:endParaRPr lang="zh-TW" altLang="en-US"/>
                    </a:p>
                  </a:txBody>
                  <a:tcPr/>
                </a:tc>
                <a:extLst>
                  <a:ext uri="{0D108BD9-81ED-4DB2-BD59-A6C34878D82A}">
                    <a16:rowId xmlns:a16="http://schemas.microsoft.com/office/drawing/2014/main" val="3785878561"/>
                  </a:ext>
                </a:extLst>
              </a:tr>
              <a:tr h="336188">
                <a:tc>
                  <a:txBody>
                    <a:bodyPr/>
                    <a:lstStyle/>
                    <a:p>
                      <a:r>
                        <a:rPr lang="en-US" altLang="zh-TW" err="1"/>
                        <a:t>mAp</a:t>
                      </a:r>
                      <a:endParaRPr lang="zh-TW" altLang="en-US"/>
                    </a:p>
                  </a:txBody>
                  <a:tcPr/>
                </a:tc>
                <a:tc>
                  <a:txBody>
                    <a:bodyPr/>
                    <a:lstStyle/>
                    <a:p>
                      <a:pPr algn="ctr"/>
                      <a:endParaRPr lang="zh-TW" altLang="en-US"/>
                    </a:p>
                  </a:txBody>
                  <a:tcPr/>
                </a:tc>
                <a:tc>
                  <a:txBody>
                    <a:bodyPr/>
                    <a:lstStyle/>
                    <a:p>
                      <a:pPr algn="ctr"/>
                      <a:endParaRPr lang="zh-TW" altLang="en-US"/>
                    </a:p>
                  </a:txBody>
                  <a:tcPr/>
                </a:tc>
                <a:tc>
                  <a:txBody>
                    <a:bodyPr/>
                    <a:lstStyle/>
                    <a:p>
                      <a:pPr algn="ctr"/>
                      <a:endParaRPr lang="zh-TW" altLang="en-US"/>
                    </a:p>
                  </a:txBody>
                  <a:tcPr/>
                </a:tc>
                <a:tc>
                  <a:txBody>
                    <a:bodyPr/>
                    <a:lstStyle/>
                    <a:p>
                      <a:pPr algn="ctr"/>
                      <a:r>
                        <a:rPr lang="en-US" altLang="zh-TW"/>
                        <a:t>0.917</a:t>
                      </a:r>
                      <a:endParaRPr lang="zh-TW" altLang="en-US"/>
                    </a:p>
                  </a:txBody>
                  <a:tcPr/>
                </a:tc>
                <a:extLst>
                  <a:ext uri="{0D108BD9-81ED-4DB2-BD59-A6C34878D82A}">
                    <a16:rowId xmlns:a16="http://schemas.microsoft.com/office/drawing/2014/main" val="847892211"/>
                  </a:ext>
                </a:extLst>
              </a:tr>
            </a:tbl>
          </a:graphicData>
        </a:graphic>
      </p:graphicFrame>
      <p:sp>
        <p:nvSpPr>
          <p:cNvPr id="7" name="文字方塊 6">
            <a:extLst>
              <a:ext uri="{FF2B5EF4-FFF2-40B4-BE49-F238E27FC236}">
                <a16:creationId xmlns:a16="http://schemas.microsoft.com/office/drawing/2014/main" id="{6F58159A-2A45-A72D-C6F9-31F60368EDA2}"/>
              </a:ext>
            </a:extLst>
          </p:cNvPr>
          <p:cNvSpPr txBox="1"/>
          <p:nvPr/>
        </p:nvSpPr>
        <p:spPr>
          <a:xfrm>
            <a:off x="457200" y="1767263"/>
            <a:ext cx="1726163" cy="430887"/>
          </a:xfrm>
          <a:prstGeom prst="rect">
            <a:avLst/>
          </a:prstGeom>
          <a:noFill/>
        </p:spPr>
        <p:txBody>
          <a:bodyPr wrap="square" rtlCol="0">
            <a:spAutoFit/>
          </a:bodyPr>
          <a:lstStyle/>
          <a:p>
            <a:pPr marL="285750" indent="-285750">
              <a:buFont typeface="Wingdings" panose="05000000000000000000" pitchFamily="2" charset="2"/>
              <a:buChar char="l"/>
            </a:pPr>
            <a:r>
              <a:rPr lang="en-US" altLang="zh-TW" sz="2200"/>
              <a:t>RPN</a:t>
            </a:r>
            <a:endParaRPr lang="zh-TW" altLang="en-US" sz="2200"/>
          </a:p>
        </p:txBody>
      </p:sp>
      <p:sp>
        <p:nvSpPr>
          <p:cNvPr id="8" name="文字方塊 7">
            <a:extLst>
              <a:ext uri="{FF2B5EF4-FFF2-40B4-BE49-F238E27FC236}">
                <a16:creationId xmlns:a16="http://schemas.microsoft.com/office/drawing/2014/main" id="{08A73F7A-84B4-8F69-E5F3-40B316206C78}"/>
              </a:ext>
            </a:extLst>
          </p:cNvPr>
          <p:cNvSpPr txBox="1"/>
          <p:nvPr/>
        </p:nvSpPr>
        <p:spPr>
          <a:xfrm>
            <a:off x="5915607" y="1771040"/>
            <a:ext cx="1726163" cy="430887"/>
          </a:xfrm>
          <a:prstGeom prst="rect">
            <a:avLst/>
          </a:prstGeom>
          <a:noFill/>
        </p:spPr>
        <p:txBody>
          <a:bodyPr wrap="square" rtlCol="0">
            <a:spAutoFit/>
          </a:bodyPr>
          <a:lstStyle/>
          <a:p>
            <a:pPr marL="285750" indent="-285750">
              <a:buFont typeface="Wingdings" panose="05000000000000000000" pitchFamily="2" charset="2"/>
              <a:buChar char="l"/>
            </a:pPr>
            <a:r>
              <a:rPr lang="en-US" altLang="zh-TW" sz="2200"/>
              <a:t>GARPN</a:t>
            </a:r>
            <a:endParaRPr lang="zh-TW" altLang="en-US" sz="2200"/>
          </a:p>
        </p:txBody>
      </p:sp>
      <p:sp>
        <p:nvSpPr>
          <p:cNvPr id="2" name="標題 1"/>
          <p:cNvSpPr>
            <a:spLocks noGrp="1"/>
          </p:cNvSpPr>
          <p:nvPr>
            <p:ph type="title"/>
          </p:nvPr>
        </p:nvSpPr>
        <p:spPr/>
        <p:txBody>
          <a:bodyPr/>
          <a:lstStyle/>
          <a:p>
            <a:r>
              <a:rPr lang="en-US" altLang="zh-TW" sz="4400"/>
              <a:t>Experiments-2</a:t>
            </a:r>
            <a:endParaRPr lang="zh-TW" altLang="en-US"/>
          </a:p>
        </p:txBody>
      </p:sp>
      <p:sp>
        <p:nvSpPr>
          <p:cNvPr id="3" name="投影片編號版面配置區 2"/>
          <p:cNvSpPr>
            <a:spLocks noGrp="1"/>
          </p:cNvSpPr>
          <p:nvPr>
            <p:ph type="sldNum" sz="quarter" idx="12"/>
          </p:nvPr>
        </p:nvSpPr>
        <p:spPr/>
        <p:txBody>
          <a:bodyPr/>
          <a:lstStyle/>
          <a:p>
            <a:fld id="{D4C80C71-F41B-4EDE-BC55-3CCD11A38819}" type="slidenum">
              <a:rPr lang="zh-TW" altLang="en-US" smtClean="0"/>
              <a:pPr/>
              <a:t>22</a:t>
            </a:fld>
            <a:endParaRPr lang="zh-TW" altLang="en-US" sz="2000"/>
          </a:p>
        </p:txBody>
      </p:sp>
      <p:sp>
        <p:nvSpPr>
          <p:cNvPr id="6" name="文字方塊 5">
            <a:extLst>
              <a:ext uri="{FF2B5EF4-FFF2-40B4-BE49-F238E27FC236}">
                <a16:creationId xmlns:a16="http://schemas.microsoft.com/office/drawing/2014/main" id="{7C5EF5B9-AB9B-E17E-B48C-E628D8326712}"/>
              </a:ext>
            </a:extLst>
          </p:cNvPr>
          <p:cNvSpPr txBox="1"/>
          <p:nvPr/>
        </p:nvSpPr>
        <p:spPr>
          <a:xfrm>
            <a:off x="4488023" y="6052053"/>
            <a:ext cx="2855167" cy="430887"/>
          </a:xfrm>
          <a:prstGeom prst="rect">
            <a:avLst/>
          </a:prstGeom>
          <a:noFill/>
        </p:spPr>
        <p:txBody>
          <a:bodyPr wrap="square" rtlCol="0">
            <a:spAutoFit/>
          </a:bodyPr>
          <a:lstStyle/>
          <a:p>
            <a:r>
              <a:rPr lang="en-US" altLang="zh-TW" sz="2200"/>
              <a:t>(IOU threshold: 0.5)</a:t>
            </a:r>
            <a:endParaRPr lang="zh-TW" altLang="en-US" sz="2200"/>
          </a:p>
        </p:txBody>
      </p:sp>
    </p:spTree>
    <p:extLst>
      <p:ext uri="{BB962C8B-B14F-4D97-AF65-F5344CB8AC3E}">
        <p14:creationId xmlns:p14="http://schemas.microsoft.com/office/powerpoint/2010/main" val="10532598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Experiments-2</a:t>
            </a:r>
            <a:endParaRPr lang="zh-TW" altLang="en-US" dirty="0"/>
          </a:p>
        </p:txBody>
      </p:sp>
      <p:sp>
        <p:nvSpPr>
          <p:cNvPr id="3" name="投影片編號版面配置區 2"/>
          <p:cNvSpPr>
            <a:spLocks noGrp="1"/>
          </p:cNvSpPr>
          <p:nvPr>
            <p:ph type="sldNum" sz="quarter" idx="12"/>
          </p:nvPr>
        </p:nvSpPr>
        <p:spPr/>
        <p:txBody>
          <a:bodyPr/>
          <a:lstStyle/>
          <a:p>
            <a:fld id="{D4C80C71-F41B-4EDE-BC55-3CCD11A38819}" type="slidenum">
              <a:rPr lang="zh-TW" altLang="en-US" smtClean="0"/>
              <a:pPr/>
              <a:t>23</a:t>
            </a:fld>
            <a:endParaRPr lang="zh-TW" altLang="en-US" sz="2000"/>
          </a:p>
        </p:txBody>
      </p:sp>
      <p:graphicFrame>
        <p:nvGraphicFramePr>
          <p:cNvPr id="5" name="表格 6">
            <a:extLst>
              <a:ext uri="{FF2B5EF4-FFF2-40B4-BE49-F238E27FC236}">
                <a16:creationId xmlns:a16="http://schemas.microsoft.com/office/drawing/2014/main" id="{9B6F4B11-B63E-1C00-F32F-73FED7CD8582}"/>
              </a:ext>
            </a:extLst>
          </p:cNvPr>
          <p:cNvGraphicFramePr>
            <a:graphicFrameLocks noGrp="1"/>
          </p:cNvGraphicFramePr>
          <p:nvPr>
            <p:extLst>
              <p:ext uri="{D42A27DB-BD31-4B8C-83A1-F6EECF244321}">
                <p14:modId xmlns:p14="http://schemas.microsoft.com/office/powerpoint/2010/main" val="714835086"/>
              </p:ext>
            </p:extLst>
          </p:nvPr>
        </p:nvGraphicFramePr>
        <p:xfrm>
          <a:off x="2297372" y="2481427"/>
          <a:ext cx="7597255" cy="1580514"/>
        </p:xfrm>
        <a:graphic>
          <a:graphicData uri="http://schemas.openxmlformats.org/drawingml/2006/table">
            <a:tbl>
              <a:tblPr firstRow="1" bandRow="1">
                <a:tableStyleId>{5C22544A-7EE6-4342-B048-85BDC9FD1C3A}</a:tableStyleId>
              </a:tblPr>
              <a:tblGrid>
                <a:gridCol w="2145856">
                  <a:extLst>
                    <a:ext uri="{9D8B030D-6E8A-4147-A177-3AD203B41FA5}">
                      <a16:colId xmlns:a16="http://schemas.microsoft.com/office/drawing/2014/main" val="2159784288"/>
                    </a:ext>
                  </a:extLst>
                </a:gridCol>
                <a:gridCol w="2854939">
                  <a:extLst>
                    <a:ext uri="{9D8B030D-6E8A-4147-A177-3AD203B41FA5}">
                      <a16:colId xmlns:a16="http://schemas.microsoft.com/office/drawing/2014/main" val="3982418134"/>
                    </a:ext>
                  </a:extLst>
                </a:gridCol>
                <a:gridCol w="2596460">
                  <a:extLst>
                    <a:ext uri="{9D8B030D-6E8A-4147-A177-3AD203B41FA5}">
                      <a16:colId xmlns:a16="http://schemas.microsoft.com/office/drawing/2014/main" val="1912674731"/>
                    </a:ext>
                  </a:extLst>
                </a:gridCol>
              </a:tblGrid>
              <a:tr h="391794">
                <a:tc>
                  <a:txBody>
                    <a:bodyPr/>
                    <a:lstStyle/>
                    <a:p>
                      <a:pPr algn="ctr"/>
                      <a:r>
                        <a:rPr lang="en-US" altLang="zh-TW" dirty="0"/>
                        <a:t>Network</a:t>
                      </a:r>
                      <a:endParaRPr lang="zh-TW" altLang="en-US" dirty="0"/>
                    </a:p>
                  </a:txBody>
                  <a:tcPr anchor="ctr"/>
                </a:tc>
                <a:tc>
                  <a:txBody>
                    <a:bodyPr/>
                    <a:lstStyle/>
                    <a:p>
                      <a:pPr algn="ctr"/>
                      <a:r>
                        <a:rPr lang="en-US" altLang="zh-TW" sz="1800" dirty="0"/>
                        <a:t>Faster-RCNN(RPN)</a:t>
                      </a:r>
                      <a:endParaRPr lang="zh-TW" altLang="en-US" sz="1800" dirty="0"/>
                    </a:p>
                  </a:txBody>
                  <a:tcPr anchor="ctr"/>
                </a:tc>
                <a:tc>
                  <a:txBody>
                    <a:bodyPr/>
                    <a:lstStyle/>
                    <a:p>
                      <a:pPr algn="ctr"/>
                      <a:r>
                        <a:rPr lang="en-US" altLang="zh-TW" sz="1800" dirty="0"/>
                        <a:t>Faster-RCNN(GARPN)</a:t>
                      </a:r>
                      <a:endParaRPr lang="zh-TW" altLang="en-US" sz="1800" dirty="0"/>
                    </a:p>
                  </a:txBody>
                  <a:tcPr anchor="ctr"/>
                </a:tc>
                <a:extLst>
                  <a:ext uri="{0D108BD9-81ED-4DB2-BD59-A6C34878D82A}">
                    <a16:rowId xmlns:a16="http://schemas.microsoft.com/office/drawing/2014/main" val="3031492025"/>
                  </a:ext>
                </a:extLst>
              </a:tr>
              <a:tr h="366070">
                <a:tc>
                  <a:txBody>
                    <a:bodyPr/>
                    <a:lstStyle/>
                    <a:p>
                      <a:pPr algn="ctr"/>
                      <a:r>
                        <a:rPr lang="en-US" altLang="zh-TW" sz="2000" dirty="0" err="1"/>
                        <a:t>mAP</a:t>
                      </a:r>
                      <a:r>
                        <a:rPr lang="en-US" altLang="zh-TW" sz="2000" dirty="0"/>
                        <a:t>(%)</a:t>
                      </a:r>
                      <a:endParaRPr lang="zh-TW" altLang="en-US" sz="2000" dirty="0"/>
                    </a:p>
                  </a:txBody>
                  <a:tcPr anchor="ctr"/>
                </a:tc>
                <a:tc>
                  <a:txBody>
                    <a:bodyPr/>
                    <a:lstStyle/>
                    <a:p>
                      <a:pPr algn="ctr"/>
                      <a:r>
                        <a:rPr lang="en-US" altLang="zh-TW" dirty="0"/>
                        <a:t>91.7%</a:t>
                      </a:r>
                      <a:endParaRPr lang="zh-TW" altLang="en-US" dirty="0"/>
                    </a:p>
                  </a:txBody>
                  <a:tcPr anchor="ctr"/>
                </a:tc>
                <a:tc>
                  <a:txBody>
                    <a:bodyPr/>
                    <a:lstStyle/>
                    <a:p>
                      <a:pPr algn="ctr"/>
                      <a:r>
                        <a:rPr lang="en-US" altLang="zh-TW" dirty="0"/>
                        <a:t>92.4%</a:t>
                      </a:r>
                      <a:endParaRPr lang="zh-TW" altLang="en-US" dirty="0"/>
                    </a:p>
                  </a:txBody>
                  <a:tcPr/>
                </a:tc>
                <a:extLst>
                  <a:ext uri="{0D108BD9-81ED-4DB2-BD59-A6C34878D82A}">
                    <a16:rowId xmlns:a16="http://schemas.microsoft.com/office/drawing/2014/main" val="4253914919"/>
                  </a:ext>
                </a:extLst>
              </a:tr>
              <a:tr h="366070">
                <a:tc>
                  <a:txBody>
                    <a:bodyPr/>
                    <a:lstStyle/>
                    <a:p>
                      <a:pPr algn="ctr"/>
                      <a:r>
                        <a:rPr lang="en-US" altLang="zh-TW" sz="2000" dirty="0"/>
                        <a:t>Parameters</a:t>
                      </a:r>
                      <a:endParaRPr lang="zh-TW" altLang="en-US" sz="2000" dirty="0"/>
                    </a:p>
                  </a:txBody>
                  <a:tcPr anchor="ctr"/>
                </a:tc>
                <a:tc>
                  <a:txBody>
                    <a:bodyPr/>
                    <a:lstStyle/>
                    <a:p>
                      <a:pPr algn="ctr"/>
                      <a:r>
                        <a:rPr lang="en-US" altLang="zh-TW" dirty="0"/>
                        <a:t>41.15 M</a:t>
                      </a:r>
                      <a:endParaRPr lang="zh-TW" altLang="en-US" dirty="0"/>
                    </a:p>
                  </a:txBody>
                  <a:tcPr anchor="ctr"/>
                </a:tc>
                <a:tc>
                  <a:txBody>
                    <a:bodyPr/>
                    <a:lstStyle/>
                    <a:p>
                      <a:pPr algn="ctr"/>
                      <a:r>
                        <a:rPr lang="en-US" altLang="zh-TW" dirty="0"/>
                        <a:t>41.74</a:t>
                      </a:r>
                      <a:r>
                        <a:rPr lang="zh-TW" altLang="en-US" dirty="0"/>
                        <a:t> </a:t>
                      </a:r>
                      <a:r>
                        <a:rPr lang="en-US" altLang="zh-TW" dirty="0"/>
                        <a:t>M</a:t>
                      </a:r>
                      <a:endParaRPr lang="zh-TW" altLang="en-US" dirty="0"/>
                    </a:p>
                  </a:txBody>
                  <a:tcPr/>
                </a:tc>
                <a:extLst>
                  <a:ext uri="{0D108BD9-81ED-4DB2-BD59-A6C34878D82A}">
                    <a16:rowId xmlns:a16="http://schemas.microsoft.com/office/drawing/2014/main" val="866240909"/>
                  </a:ext>
                </a:extLst>
              </a:tr>
              <a:tr h="366070">
                <a:tc>
                  <a:txBody>
                    <a:bodyPr/>
                    <a:lstStyle/>
                    <a:p>
                      <a:pPr algn="ctr"/>
                      <a:r>
                        <a:rPr lang="en-US" altLang="zh-TW" sz="2000" dirty="0"/>
                        <a:t>Runtime(s/</a:t>
                      </a:r>
                      <a:r>
                        <a:rPr lang="en-US" altLang="zh-TW" sz="2000" dirty="0" err="1"/>
                        <a:t>img</a:t>
                      </a:r>
                      <a:r>
                        <a:rPr lang="en-US" altLang="zh-TW" sz="2000" dirty="0"/>
                        <a:t>)</a:t>
                      </a:r>
                      <a:endParaRPr lang="zh-TW" altLang="en-US" sz="2000" dirty="0"/>
                    </a:p>
                  </a:txBody>
                  <a:tcPr anchor="ctr"/>
                </a:tc>
                <a:tc>
                  <a:txBody>
                    <a:bodyPr/>
                    <a:lstStyle/>
                    <a:p>
                      <a:pPr algn="ctr"/>
                      <a:r>
                        <a:rPr lang="en-US" altLang="zh-TW" dirty="0"/>
                        <a:t>0.0365</a:t>
                      </a:r>
                      <a:endParaRPr lang="zh-TW" altLang="en-US" dirty="0"/>
                    </a:p>
                  </a:txBody>
                  <a:tcPr/>
                </a:tc>
                <a:tc>
                  <a:txBody>
                    <a:bodyPr/>
                    <a:lstStyle/>
                    <a:p>
                      <a:pPr algn="ctr"/>
                      <a:r>
                        <a:rPr lang="en-US" altLang="zh-TW" dirty="0"/>
                        <a:t>0.0459</a:t>
                      </a:r>
                      <a:endParaRPr lang="zh-TW" altLang="en-US" dirty="0"/>
                    </a:p>
                  </a:txBody>
                  <a:tcPr/>
                </a:tc>
                <a:extLst>
                  <a:ext uri="{0D108BD9-81ED-4DB2-BD59-A6C34878D82A}">
                    <a16:rowId xmlns:a16="http://schemas.microsoft.com/office/drawing/2014/main" val="3355087356"/>
                  </a:ext>
                </a:extLst>
              </a:tr>
            </a:tbl>
          </a:graphicData>
        </a:graphic>
      </p:graphicFrame>
      <p:sp>
        <p:nvSpPr>
          <p:cNvPr id="8" name="文字方塊 7">
            <a:extLst>
              <a:ext uri="{FF2B5EF4-FFF2-40B4-BE49-F238E27FC236}">
                <a16:creationId xmlns:a16="http://schemas.microsoft.com/office/drawing/2014/main" id="{37D66A30-F869-26BA-778E-161D7D0A6DBB}"/>
              </a:ext>
            </a:extLst>
          </p:cNvPr>
          <p:cNvSpPr txBox="1"/>
          <p:nvPr/>
        </p:nvSpPr>
        <p:spPr>
          <a:xfrm>
            <a:off x="2793668" y="4597045"/>
            <a:ext cx="6814523" cy="646331"/>
          </a:xfrm>
          <a:prstGeom prst="rect">
            <a:avLst/>
          </a:prstGeom>
          <a:noFill/>
        </p:spPr>
        <p:txBody>
          <a:bodyPr wrap="square">
            <a:spAutoFit/>
          </a:bodyPr>
          <a:lstStyle/>
          <a:p>
            <a:pPr marL="285750" indent="-285750">
              <a:buFont typeface="Arial" panose="020B0604020202020204" pitchFamily="34" charset="0"/>
              <a:buChar char="•"/>
            </a:pPr>
            <a:r>
              <a:rPr lang="en-US" altLang="zh-TW" sz="1800" dirty="0"/>
              <a:t>Experiment was </a:t>
            </a:r>
            <a:r>
              <a:rPr lang="en-US" altLang="zh-TW" sz="1800" dirty="0" err="1"/>
              <a:t>prformed</a:t>
            </a:r>
            <a:r>
              <a:rPr lang="en-US" altLang="zh-TW" sz="1800" dirty="0"/>
              <a:t> on an Intel i7-8700 (12) @ 4.600GHz,</a:t>
            </a:r>
            <a:r>
              <a:rPr lang="pt-BR" altLang="zh-TW" sz="1800" dirty="0"/>
              <a:t> NVIDIA GeForce RTX 2080 Ti </a:t>
            </a:r>
            <a:endParaRPr lang="zh-TW" altLang="en-US" sz="1800" dirty="0"/>
          </a:p>
        </p:txBody>
      </p:sp>
      <p:sp>
        <p:nvSpPr>
          <p:cNvPr id="9" name="文字方塊 8">
            <a:extLst>
              <a:ext uri="{FF2B5EF4-FFF2-40B4-BE49-F238E27FC236}">
                <a16:creationId xmlns:a16="http://schemas.microsoft.com/office/drawing/2014/main" id="{760761CC-9939-20E9-C639-DF0F6C7EC335}"/>
              </a:ext>
            </a:extLst>
          </p:cNvPr>
          <p:cNvSpPr txBox="1"/>
          <p:nvPr/>
        </p:nvSpPr>
        <p:spPr>
          <a:xfrm>
            <a:off x="2398159" y="1614624"/>
            <a:ext cx="3302332" cy="461665"/>
          </a:xfrm>
          <a:prstGeom prst="rect">
            <a:avLst/>
          </a:prstGeom>
          <a:noFill/>
        </p:spPr>
        <p:txBody>
          <a:bodyPr wrap="square" rtlCol="0">
            <a:spAutoFit/>
          </a:bodyPr>
          <a:lstStyle/>
          <a:p>
            <a:pPr marL="285750" indent="-285750">
              <a:buFont typeface="Arial" panose="020B0604020202020204" pitchFamily="34" charset="0"/>
              <a:buChar char="•"/>
            </a:pPr>
            <a:r>
              <a:rPr lang="en-US" altLang="zh-TW" sz="2400" dirty="0" err="1"/>
              <a:t>iou</a:t>
            </a:r>
            <a:r>
              <a:rPr lang="en-US" altLang="zh-TW" sz="2400" dirty="0"/>
              <a:t> threshold = 0.5</a:t>
            </a:r>
            <a:endParaRPr lang="zh-TW" altLang="en-US" sz="2400" dirty="0"/>
          </a:p>
        </p:txBody>
      </p:sp>
    </p:spTree>
    <p:extLst>
      <p:ext uri="{BB962C8B-B14F-4D97-AF65-F5344CB8AC3E}">
        <p14:creationId xmlns:p14="http://schemas.microsoft.com/office/powerpoint/2010/main" val="35399196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Results</a:t>
            </a:r>
            <a:endParaRPr lang="zh-TW" altLang="en-US" dirty="0"/>
          </a:p>
        </p:txBody>
      </p:sp>
      <p:sp>
        <p:nvSpPr>
          <p:cNvPr id="3" name="投影片編號版面配置區 2"/>
          <p:cNvSpPr>
            <a:spLocks noGrp="1"/>
          </p:cNvSpPr>
          <p:nvPr>
            <p:ph type="sldNum" sz="quarter" idx="12"/>
          </p:nvPr>
        </p:nvSpPr>
        <p:spPr/>
        <p:txBody>
          <a:bodyPr/>
          <a:lstStyle/>
          <a:p>
            <a:fld id="{D4C80C71-F41B-4EDE-BC55-3CCD11A38819}" type="slidenum">
              <a:rPr lang="zh-TW" altLang="en-US" smtClean="0"/>
              <a:pPr/>
              <a:t>24</a:t>
            </a:fld>
            <a:endParaRPr lang="zh-TW" altLang="en-US" sz="2000"/>
          </a:p>
        </p:txBody>
      </p:sp>
      <p:sp>
        <p:nvSpPr>
          <p:cNvPr id="6" name="文字方塊 5">
            <a:extLst>
              <a:ext uri="{FF2B5EF4-FFF2-40B4-BE49-F238E27FC236}">
                <a16:creationId xmlns:a16="http://schemas.microsoft.com/office/drawing/2014/main" id="{3795117D-9F27-9EF4-8D71-F1AC664005B0}"/>
              </a:ext>
            </a:extLst>
          </p:cNvPr>
          <p:cNvSpPr txBox="1"/>
          <p:nvPr/>
        </p:nvSpPr>
        <p:spPr>
          <a:xfrm>
            <a:off x="3011090" y="3230046"/>
            <a:ext cx="6165056" cy="369332"/>
          </a:xfrm>
          <a:prstGeom prst="rect">
            <a:avLst/>
          </a:prstGeom>
          <a:noFill/>
        </p:spPr>
        <p:txBody>
          <a:bodyPr wrap="square">
            <a:spAutoFit/>
          </a:bodyPr>
          <a:lstStyle/>
          <a:p>
            <a:endParaRPr lang="zh-TW" altLang="en-US" dirty="0"/>
          </a:p>
        </p:txBody>
      </p:sp>
      <p:pic>
        <p:nvPicPr>
          <p:cNvPr id="5" name="圖片 4">
            <a:extLst>
              <a:ext uri="{FF2B5EF4-FFF2-40B4-BE49-F238E27FC236}">
                <a16:creationId xmlns:a16="http://schemas.microsoft.com/office/drawing/2014/main" id="{A2CD523E-6959-E2F6-178F-73061639D5EA}"/>
              </a:ext>
            </a:extLst>
          </p:cNvPr>
          <p:cNvPicPr>
            <a:picLocks noChangeAspect="1"/>
          </p:cNvPicPr>
          <p:nvPr/>
        </p:nvPicPr>
        <p:blipFill>
          <a:blip r:embed="rId3"/>
          <a:stretch>
            <a:fillRect/>
          </a:stretch>
        </p:blipFill>
        <p:spPr>
          <a:xfrm>
            <a:off x="1224379" y="1002344"/>
            <a:ext cx="2925181" cy="2888485"/>
          </a:xfrm>
          <a:prstGeom prst="rect">
            <a:avLst/>
          </a:prstGeom>
        </p:spPr>
      </p:pic>
      <p:pic>
        <p:nvPicPr>
          <p:cNvPr id="8" name="圖片 7">
            <a:extLst>
              <a:ext uri="{FF2B5EF4-FFF2-40B4-BE49-F238E27FC236}">
                <a16:creationId xmlns:a16="http://schemas.microsoft.com/office/drawing/2014/main" id="{B397A6A6-74F0-DCE7-9072-401F539C2774}"/>
              </a:ext>
            </a:extLst>
          </p:cNvPr>
          <p:cNvPicPr>
            <a:picLocks noChangeAspect="1"/>
          </p:cNvPicPr>
          <p:nvPr/>
        </p:nvPicPr>
        <p:blipFill rotWithShape="1">
          <a:blip r:embed="rId4"/>
          <a:srcRect l="7153" t="5352" r="3557" b="2679"/>
          <a:stretch/>
        </p:blipFill>
        <p:spPr>
          <a:xfrm>
            <a:off x="4699150" y="1026932"/>
            <a:ext cx="2925182" cy="2907507"/>
          </a:xfrm>
          <a:prstGeom prst="rect">
            <a:avLst/>
          </a:prstGeom>
        </p:spPr>
      </p:pic>
      <p:pic>
        <p:nvPicPr>
          <p:cNvPr id="10" name="圖片 9">
            <a:extLst>
              <a:ext uri="{FF2B5EF4-FFF2-40B4-BE49-F238E27FC236}">
                <a16:creationId xmlns:a16="http://schemas.microsoft.com/office/drawing/2014/main" id="{F23985FF-0458-AADB-64E7-0A28D511B36E}"/>
              </a:ext>
            </a:extLst>
          </p:cNvPr>
          <p:cNvPicPr>
            <a:picLocks noChangeAspect="1"/>
          </p:cNvPicPr>
          <p:nvPr/>
        </p:nvPicPr>
        <p:blipFill rotWithShape="1">
          <a:blip r:embed="rId5"/>
          <a:srcRect l="1153" t="2209" r="1478" b="3945"/>
          <a:stretch/>
        </p:blipFill>
        <p:spPr>
          <a:xfrm>
            <a:off x="8173922" y="1026932"/>
            <a:ext cx="2985279" cy="2907506"/>
          </a:xfrm>
          <a:prstGeom prst="rect">
            <a:avLst/>
          </a:prstGeom>
        </p:spPr>
      </p:pic>
      <p:pic>
        <p:nvPicPr>
          <p:cNvPr id="12" name="圖片 11">
            <a:extLst>
              <a:ext uri="{FF2B5EF4-FFF2-40B4-BE49-F238E27FC236}">
                <a16:creationId xmlns:a16="http://schemas.microsoft.com/office/drawing/2014/main" id="{759D4D5A-0157-1AD7-A05F-A2E8D41B5667}"/>
              </a:ext>
            </a:extLst>
          </p:cNvPr>
          <p:cNvPicPr>
            <a:picLocks noChangeAspect="1"/>
          </p:cNvPicPr>
          <p:nvPr/>
        </p:nvPicPr>
        <p:blipFill>
          <a:blip r:embed="rId6"/>
          <a:stretch>
            <a:fillRect/>
          </a:stretch>
        </p:blipFill>
        <p:spPr>
          <a:xfrm>
            <a:off x="8173922" y="3949200"/>
            <a:ext cx="2937373" cy="2908800"/>
          </a:xfrm>
          <a:prstGeom prst="rect">
            <a:avLst/>
          </a:prstGeom>
        </p:spPr>
      </p:pic>
      <p:pic>
        <p:nvPicPr>
          <p:cNvPr id="14" name="圖片 13">
            <a:extLst>
              <a:ext uri="{FF2B5EF4-FFF2-40B4-BE49-F238E27FC236}">
                <a16:creationId xmlns:a16="http://schemas.microsoft.com/office/drawing/2014/main" id="{A7F04303-FA4C-5174-E70D-33E83C83840D}"/>
              </a:ext>
            </a:extLst>
          </p:cNvPr>
          <p:cNvPicPr>
            <a:picLocks noChangeAspect="1"/>
          </p:cNvPicPr>
          <p:nvPr/>
        </p:nvPicPr>
        <p:blipFill>
          <a:blip r:embed="rId7"/>
          <a:stretch>
            <a:fillRect/>
          </a:stretch>
        </p:blipFill>
        <p:spPr>
          <a:xfrm>
            <a:off x="4726873" y="3927562"/>
            <a:ext cx="2897459" cy="2908800"/>
          </a:xfrm>
          <a:prstGeom prst="rect">
            <a:avLst/>
          </a:prstGeom>
        </p:spPr>
      </p:pic>
      <p:pic>
        <p:nvPicPr>
          <p:cNvPr id="18" name="圖片 17">
            <a:extLst>
              <a:ext uri="{FF2B5EF4-FFF2-40B4-BE49-F238E27FC236}">
                <a16:creationId xmlns:a16="http://schemas.microsoft.com/office/drawing/2014/main" id="{244E59C8-4357-BF0E-21A2-5DA723D672F1}"/>
              </a:ext>
            </a:extLst>
          </p:cNvPr>
          <p:cNvPicPr>
            <a:picLocks noChangeAspect="1"/>
          </p:cNvPicPr>
          <p:nvPr/>
        </p:nvPicPr>
        <p:blipFill>
          <a:blip r:embed="rId8"/>
          <a:stretch>
            <a:fillRect/>
          </a:stretch>
        </p:blipFill>
        <p:spPr>
          <a:xfrm>
            <a:off x="1229003" y="3907413"/>
            <a:ext cx="2838989" cy="2908800"/>
          </a:xfrm>
          <a:prstGeom prst="rect">
            <a:avLst/>
          </a:prstGeom>
        </p:spPr>
      </p:pic>
    </p:spTree>
    <p:extLst>
      <p:ext uri="{BB962C8B-B14F-4D97-AF65-F5344CB8AC3E}">
        <p14:creationId xmlns:p14="http://schemas.microsoft.com/office/powerpoint/2010/main" val="1254053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D4C80C71-F41B-4EDE-BC55-3CCD11A38819}" type="slidenum">
              <a:rPr lang="zh-TW" altLang="en-US" smtClean="0"/>
              <a:pPr/>
              <a:t>25</a:t>
            </a:fld>
            <a:endParaRPr lang="zh-TW" altLang="en-US" sz="2000"/>
          </a:p>
        </p:txBody>
      </p:sp>
      <p:sp>
        <p:nvSpPr>
          <p:cNvPr id="4" name="標題 1"/>
          <p:cNvSpPr>
            <a:spLocks noGrp="1"/>
          </p:cNvSpPr>
          <p:nvPr>
            <p:ph type="title"/>
          </p:nvPr>
        </p:nvSpPr>
        <p:spPr/>
        <p:txBody>
          <a:bodyPr/>
          <a:lstStyle/>
          <a:p>
            <a:pPr algn="ctr"/>
            <a:r>
              <a:rPr lang="en-US" altLang="zh-TW"/>
              <a:t>Conclusion</a:t>
            </a:r>
            <a:endParaRPr lang="zh-TW" altLang="en-US"/>
          </a:p>
        </p:txBody>
      </p:sp>
      <p:sp>
        <p:nvSpPr>
          <p:cNvPr id="2" name="文字方塊 1">
            <a:extLst>
              <a:ext uri="{FF2B5EF4-FFF2-40B4-BE49-F238E27FC236}">
                <a16:creationId xmlns:a16="http://schemas.microsoft.com/office/drawing/2014/main" id="{5B2709CD-C4B8-4A2B-9798-D586769262DB}"/>
              </a:ext>
            </a:extLst>
          </p:cNvPr>
          <p:cNvSpPr txBox="1"/>
          <p:nvPr/>
        </p:nvSpPr>
        <p:spPr>
          <a:xfrm>
            <a:off x="1025043" y="1905506"/>
            <a:ext cx="10141914" cy="3046988"/>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In this experiment , a PCB automated inspection method </a:t>
            </a:r>
            <a:r>
              <a:rPr lang="en-US" altLang="zh-TW" sz="2400" dirty="0">
                <a:solidFill>
                  <a:srgbClr val="FF0000"/>
                </a:solidFill>
              </a:rPr>
              <a:t>based on a convolutional neural network</a:t>
            </a:r>
            <a:r>
              <a:rPr lang="en-US" altLang="zh-TW" sz="2400" dirty="0"/>
              <a:t> is used.</a:t>
            </a:r>
          </a:p>
          <a:p>
            <a:endParaRPr lang="en-US" altLang="zh-TW" sz="2400" dirty="0"/>
          </a:p>
          <a:p>
            <a:pPr marL="342900" indent="-342900">
              <a:buFont typeface="Arial" panose="020B0604020202020204" pitchFamily="34" charset="0"/>
              <a:buChar char="•"/>
            </a:pPr>
            <a:r>
              <a:rPr lang="en-US" altLang="zh-TW" sz="2400" dirty="0"/>
              <a:t>We can choose different models according to different production environments and needs</a:t>
            </a:r>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en-US" altLang="zh-TW" sz="2400" dirty="0"/>
              <a:t>In the future, we can use newer computer vision technology to optimize the detection model.</a:t>
            </a:r>
            <a:endParaRPr lang="zh-TW" altLang="en-US" sz="2400" dirty="0"/>
          </a:p>
        </p:txBody>
      </p:sp>
    </p:spTree>
    <p:extLst>
      <p:ext uri="{BB962C8B-B14F-4D97-AF65-F5344CB8AC3E}">
        <p14:creationId xmlns:p14="http://schemas.microsoft.com/office/powerpoint/2010/main" val="27046002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群組 39">
            <a:extLst>
              <a:ext uri="{FF2B5EF4-FFF2-40B4-BE49-F238E27FC236}">
                <a16:creationId xmlns:a16="http://schemas.microsoft.com/office/drawing/2014/main" id="{2347AC24-DE3C-4815-9A3B-C6336AF0DFB0}"/>
              </a:ext>
            </a:extLst>
          </p:cNvPr>
          <p:cNvGrpSpPr/>
          <p:nvPr/>
        </p:nvGrpSpPr>
        <p:grpSpPr>
          <a:xfrm>
            <a:off x="108757" y="4449931"/>
            <a:ext cx="7205086" cy="671380"/>
            <a:chOff x="108757" y="4381698"/>
            <a:chExt cx="7205086" cy="671380"/>
          </a:xfrm>
        </p:grpSpPr>
        <p:sp>
          <p:nvSpPr>
            <p:cNvPr id="10" name="橢圓 9">
              <a:extLst>
                <a:ext uri="{FF2B5EF4-FFF2-40B4-BE49-F238E27FC236}">
                  <a16:creationId xmlns:a16="http://schemas.microsoft.com/office/drawing/2014/main" id="{5B758AE4-FA26-4852-8AC0-0D7459419648}"/>
                </a:ext>
              </a:extLst>
            </p:cNvPr>
            <p:cNvSpPr>
              <a:spLocks noChangeAspect="1"/>
            </p:cNvSpPr>
            <p:nvPr/>
          </p:nvSpPr>
          <p:spPr>
            <a:xfrm>
              <a:off x="108757" y="4381698"/>
              <a:ext cx="180000" cy="18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甜甜圈 23">
              <a:extLst>
                <a:ext uri="{FF2B5EF4-FFF2-40B4-BE49-F238E27FC236}">
                  <a16:creationId xmlns:a16="http://schemas.microsoft.com/office/drawing/2014/main" id="{21008967-4B80-4BBA-83E5-BA9BA1D2D341}"/>
                </a:ext>
              </a:extLst>
            </p:cNvPr>
            <p:cNvSpPr>
              <a:spLocks noChangeAspect="1"/>
            </p:cNvSpPr>
            <p:nvPr/>
          </p:nvSpPr>
          <p:spPr>
            <a:xfrm>
              <a:off x="7053917" y="4793156"/>
              <a:ext cx="259926" cy="259922"/>
            </a:xfrm>
            <a:prstGeom prst="donut">
              <a:avLst>
                <a:gd name="adj" fmla="val 88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cxnSp>
          <p:nvCxnSpPr>
            <p:cNvPr id="16" name="直線接點 15">
              <a:extLst>
                <a:ext uri="{FF2B5EF4-FFF2-40B4-BE49-F238E27FC236}">
                  <a16:creationId xmlns:a16="http://schemas.microsoft.com/office/drawing/2014/main" id="{89EE545F-4D42-49CE-AA5D-D6EF890AE80E}"/>
                </a:ext>
              </a:extLst>
            </p:cNvPr>
            <p:cNvCxnSpPr>
              <a:cxnSpLocks/>
            </p:cNvCxnSpPr>
            <p:nvPr/>
          </p:nvCxnSpPr>
          <p:spPr>
            <a:xfrm>
              <a:off x="457200" y="4722019"/>
              <a:ext cx="6403182" cy="6887"/>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04800C0C-E4AA-44D0-900B-B1EF4D81752E}"/>
                </a:ext>
              </a:extLst>
            </p:cNvPr>
            <p:cNvCxnSpPr>
              <a:cxnSpLocks/>
              <a:endCxn id="10" idx="5"/>
            </p:cNvCxnSpPr>
            <p:nvPr/>
          </p:nvCxnSpPr>
          <p:spPr>
            <a:xfrm flipH="1" flipV="1">
              <a:off x="262397" y="4535338"/>
              <a:ext cx="187659" cy="185123"/>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4" name="直線接點 23">
              <a:extLst>
                <a:ext uri="{FF2B5EF4-FFF2-40B4-BE49-F238E27FC236}">
                  <a16:creationId xmlns:a16="http://schemas.microsoft.com/office/drawing/2014/main" id="{35BC9D18-17BB-4BF0-A246-9B38F62EABBF}"/>
                </a:ext>
              </a:extLst>
            </p:cNvPr>
            <p:cNvCxnSpPr>
              <a:cxnSpLocks/>
            </p:cNvCxnSpPr>
            <p:nvPr/>
          </p:nvCxnSpPr>
          <p:spPr>
            <a:xfrm flipH="1" flipV="1">
              <a:off x="6860382" y="4728906"/>
              <a:ext cx="226838" cy="11184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2" name="標題 1">
            <a:extLst>
              <a:ext uri="{FF2B5EF4-FFF2-40B4-BE49-F238E27FC236}">
                <a16:creationId xmlns:a16="http://schemas.microsoft.com/office/drawing/2014/main" id="{047FCBED-4120-4673-9D44-BF73DF9AB454}"/>
              </a:ext>
            </a:extLst>
          </p:cNvPr>
          <p:cNvSpPr txBox="1">
            <a:spLocks/>
          </p:cNvSpPr>
          <p:nvPr/>
        </p:nvSpPr>
        <p:spPr>
          <a:xfrm>
            <a:off x="-944033" y="3954892"/>
            <a:ext cx="9984316" cy="95408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accent1">
                    <a:lumMod val="75000"/>
                  </a:schemeClr>
                </a:solidFill>
                <a:latin typeface="Times New Roman" panose="02020603050405020304" pitchFamily="18" charset="0"/>
                <a:ea typeface="+mj-ea"/>
                <a:cs typeface="Times New Roman" panose="02020603050405020304" pitchFamily="18" charset="0"/>
              </a:defRPr>
            </a:lvl1pPr>
          </a:lstStyle>
          <a:p>
            <a:r>
              <a:rPr lang="en-US" altLang="zh-TW"/>
              <a:t>Thanks for Your Listening</a:t>
            </a:r>
            <a:endParaRPr lang="zh-TW" altLang="en-US"/>
          </a:p>
        </p:txBody>
      </p:sp>
    </p:spTree>
    <p:extLst>
      <p:ext uri="{BB962C8B-B14F-4D97-AF65-F5344CB8AC3E}">
        <p14:creationId xmlns:p14="http://schemas.microsoft.com/office/powerpoint/2010/main" val="2380030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0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Introduction</a:t>
            </a:r>
            <a:endParaRPr lang="zh-TW" altLang="en-US" dirty="0"/>
          </a:p>
        </p:txBody>
      </p:sp>
      <p:sp>
        <p:nvSpPr>
          <p:cNvPr id="3" name="投影片編號版面配置區 2"/>
          <p:cNvSpPr>
            <a:spLocks noGrp="1"/>
          </p:cNvSpPr>
          <p:nvPr>
            <p:ph type="sldNum" sz="quarter" idx="12"/>
          </p:nvPr>
        </p:nvSpPr>
        <p:spPr/>
        <p:txBody>
          <a:bodyPr/>
          <a:lstStyle/>
          <a:p>
            <a:fld id="{D4C80C71-F41B-4EDE-BC55-3CCD11A38819}" type="slidenum">
              <a:rPr lang="zh-TW" altLang="en-US" smtClean="0"/>
              <a:pPr/>
              <a:t>3</a:t>
            </a:fld>
            <a:endParaRPr lang="zh-TW" altLang="en-US" sz="2000"/>
          </a:p>
        </p:txBody>
      </p:sp>
      <p:sp>
        <p:nvSpPr>
          <p:cNvPr id="5" name="內容版面配置區 2"/>
          <p:cNvSpPr txBox="1">
            <a:spLocks/>
          </p:cNvSpPr>
          <p:nvPr/>
        </p:nvSpPr>
        <p:spPr>
          <a:xfrm>
            <a:off x="720793" y="1557996"/>
            <a:ext cx="10178747" cy="38391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TW"/>
          </a:p>
        </p:txBody>
      </p:sp>
      <p:sp>
        <p:nvSpPr>
          <p:cNvPr id="6" name="文字方塊 5">
            <a:extLst>
              <a:ext uri="{FF2B5EF4-FFF2-40B4-BE49-F238E27FC236}">
                <a16:creationId xmlns:a16="http://schemas.microsoft.com/office/drawing/2014/main" id="{4AF4314C-00DE-454E-BECE-B1300D12A9FE}"/>
              </a:ext>
            </a:extLst>
          </p:cNvPr>
          <p:cNvSpPr txBox="1"/>
          <p:nvPr/>
        </p:nvSpPr>
        <p:spPr>
          <a:xfrm>
            <a:off x="609030" y="1872651"/>
            <a:ext cx="10402272" cy="2923877"/>
          </a:xfrm>
          <a:prstGeom prst="rect">
            <a:avLst/>
          </a:prstGeom>
          <a:noFill/>
        </p:spPr>
        <p:txBody>
          <a:bodyPr wrap="square" rtlCol="0" anchor="b">
            <a:spAutoFit/>
          </a:bodyPr>
          <a:lstStyle/>
          <a:p>
            <a:pPr marL="800100" lvl="1" indent="-342900">
              <a:buFont typeface="Arial" panose="020B0604020202020204" pitchFamily="34" charset="0"/>
              <a:buChar char="•"/>
            </a:pPr>
            <a:r>
              <a:rPr lang="en-US" altLang="zh-TW" sz="2200"/>
              <a:t>PCB defects are one of the critical factors for a high defect rate of electronic equipment</a:t>
            </a:r>
            <a:r>
              <a:rPr lang="en-US" altLang="zh-TW" sz="2400"/>
              <a:t>.</a:t>
            </a:r>
          </a:p>
          <a:p>
            <a:pPr lvl="1"/>
            <a:endParaRPr lang="en-US" altLang="zh-TW" sz="2400"/>
          </a:p>
          <a:p>
            <a:pPr marL="800100" lvl="1" indent="-342900">
              <a:buFont typeface="Arial" panose="020B0604020202020204" pitchFamily="34" charset="0"/>
              <a:buChar char="•"/>
            </a:pPr>
            <a:r>
              <a:rPr lang="en-US" altLang="zh-TW" sz="2200"/>
              <a:t>	Achieve </a:t>
            </a:r>
            <a:r>
              <a:rPr lang="en-US" altLang="zh-TW" sz="2200">
                <a:solidFill>
                  <a:srgbClr val="FF0000"/>
                </a:solidFill>
              </a:rPr>
              <a:t>non-contact</a:t>
            </a:r>
            <a:r>
              <a:rPr lang="en-US" altLang="zh-TW" sz="2200"/>
              <a:t>, </a:t>
            </a:r>
            <a:r>
              <a:rPr lang="en-US" altLang="zh-TW" sz="2200">
                <a:solidFill>
                  <a:srgbClr val="FF0000"/>
                </a:solidFill>
              </a:rPr>
              <a:t>accurate</a:t>
            </a:r>
            <a:r>
              <a:rPr lang="en-US" altLang="zh-TW" sz="2200"/>
              <a:t>, and </a:t>
            </a:r>
            <a:r>
              <a:rPr lang="en-US" altLang="zh-TW" sz="2200">
                <a:solidFill>
                  <a:srgbClr val="FF0000"/>
                </a:solidFill>
              </a:rPr>
              <a:t>efficient</a:t>
            </a:r>
            <a:r>
              <a:rPr lang="en-US" altLang="zh-TW" sz="2200"/>
              <a:t> automatic defect detection</a:t>
            </a:r>
            <a:r>
              <a:rPr lang="en-US" altLang="zh-TW" sz="2200">
                <a:solidFill>
                  <a:srgbClr val="FF0000"/>
                </a:solidFill>
              </a:rPr>
              <a:t>, automated 	optical inspection (AOI) </a:t>
            </a:r>
            <a:r>
              <a:rPr lang="en-US" altLang="zh-TW" sz="2200"/>
              <a:t>technique has been using to detect the defect.</a:t>
            </a:r>
          </a:p>
          <a:p>
            <a:pPr lvl="1"/>
            <a:endParaRPr lang="en-US" altLang="zh-TW" sz="2200"/>
          </a:p>
          <a:p>
            <a:pPr marL="800100" lvl="1" indent="-342900">
              <a:buFont typeface="Arial" panose="020B0604020202020204" pitchFamily="34" charset="0"/>
              <a:buChar char="•"/>
            </a:pPr>
            <a:r>
              <a:rPr lang="en-US" altLang="zh-TW" sz="2200"/>
              <a:t>The methods are divided into three categories: </a:t>
            </a:r>
            <a:r>
              <a:rPr lang="en-US" altLang="zh-TW" sz="2200">
                <a:solidFill>
                  <a:srgbClr val="FF0000"/>
                </a:solidFill>
              </a:rPr>
              <a:t>reference comparison methods</a:t>
            </a:r>
            <a:r>
              <a:rPr lang="en-US" altLang="zh-TW" sz="2200"/>
              <a:t>, </a:t>
            </a:r>
            <a:r>
              <a:rPr lang="en-US" altLang="zh-TW" sz="2200">
                <a:solidFill>
                  <a:srgbClr val="FF0000"/>
                </a:solidFill>
              </a:rPr>
              <a:t>non-reference inspection methods</a:t>
            </a:r>
            <a:r>
              <a:rPr lang="en-US" altLang="zh-TW" sz="2200"/>
              <a:t>, and </a:t>
            </a:r>
            <a:r>
              <a:rPr lang="en-US" altLang="zh-TW" sz="2200">
                <a:solidFill>
                  <a:srgbClr val="FF0000"/>
                </a:solidFill>
              </a:rPr>
              <a:t>hybrid inspection methods</a:t>
            </a:r>
            <a:r>
              <a:rPr lang="en-US" altLang="zh-TW" sz="2400"/>
              <a:t>. </a:t>
            </a:r>
          </a:p>
        </p:txBody>
      </p:sp>
    </p:spTree>
    <p:extLst>
      <p:ext uri="{BB962C8B-B14F-4D97-AF65-F5344CB8AC3E}">
        <p14:creationId xmlns:p14="http://schemas.microsoft.com/office/powerpoint/2010/main" val="2979203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Introduction</a:t>
            </a:r>
            <a:endParaRPr lang="zh-TW" altLang="en-US" dirty="0"/>
          </a:p>
        </p:txBody>
      </p:sp>
      <p:sp>
        <p:nvSpPr>
          <p:cNvPr id="3" name="投影片編號版面配置區 2"/>
          <p:cNvSpPr>
            <a:spLocks noGrp="1"/>
          </p:cNvSpPr>
          <p:nvPr>
            <p:ph type="sldNum" sz="quarter" idx="12"/>
          </p:nvPr>
        </p:nvSpPr>
        <p:spPr/>
        <p:txBody>
          <a:bodyPr/>
          <a:lstStyle/>
          <a:p>
            <a:fld id="{D4C80C71-F41B-4EDE-BC55-3CCD11A38819}" type="slidenum">
              <a:rPr lang="zh-TW" altLang="en-US" smtClean="0"/>
              <a:pPr/>
              <a:t>4</a:t>
            </a:fld>
            <a:endParaRPr lang="zh-TW" altLang="en-US" sz="2000"/>
          </a:p>
        </p:txBody>
      </p:sp>
      <p:sp>
        <p:nvSpPr>
          <p:cNvPr id="5" name="內容版面配置區 2"/>
          <p:cNvSpPr txBox="1">
            <a:spLocks/>
          </p:cNvSpPr>
          <p:nvPr/>
        </p:nvSpPr>
        <p:spPr>
          <a:xfrm>
            <a:off x="720793" y="1557996"/>
            <a:ext cx="10178747" cy="38391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TW"/>
          </a:p>
        </p:txBody>
      </p:sp>
      <p:sp>
        <p:nvSpPr>
          <p:cNvPr id="6" name="文字方塊 5">
            <a:extLst>
              <a:ext uri="{FF2B5EF4-FFF2-40B4-BE49-F238E27FC236}">
                <a16:creationId xmlns:a16="http://schemas.microsoft.com/office/drawing/2014/main" id="{4AF4314C-00DE-454E-BECE-B1300D12A9FE}"/>
              </a:ext>
            </a:extLst>
          </p:cNvPr>
          <p:cNvSpPr txBox="1"/>
          <p:nvPr/>
        </p:nvSpPr>
        <p:spPr>
          <a:xfrm>
            <a:off x="1059873" y="1557996"/>
            <a:ext cx="9839667" cy="4278094"/>
          </a:xfrm>
          <a:prstGeom prst="rect">
            <a:avLst/>
          </a:prstGeom>
          <a:noFill/>
        </p:spPr>
        <p:txBody>
          <a:bodyPr wrap="square" rtlCol="0" anchor="b">
            <a:spAutoFit/>
          </a:bodyPr>
          <a:lstStyle/>
          <a:p>
            <a:pPr marL="342900" indent="-342900">
              <a:buFont typeface="Wingdings" panose="05000000000000000000" pitchFamily="2" charset="2"/>
              <a:buChar char="l"/>
            </a:pPr>
            <a:r>
              <a:rPr lang="en-US" altLang="zh-TW" sz="2400" dirty="0"/>
              <a:t>Motivation:</a:t>
            </a:r>
          </a:p>
          <a:p>
            <a:r>
              <a:rPr lang="en-US" altLang="zh-TW" sz="2400" dirty="0"/>
              <a:t>	</a:t>
            </a:r>
            <a:r>
              <a:rPr lang="en-US" altLang="zh-TW" sz="2200" dirty="0"/>
              <a:t>In the referential methods, </a:t>
            </a:r>
            <a:r>
              <a:rPr lang="en-US" altLang="zh-TW" sz="2200" dirty="0">
                <a:solidFill>
                  <a:srgbClr val="FF0000"/>
                </a:solidFill>
              </a:rPr>
              <a:t>alignment operation </a:t>
            </a:r>
            <a:r>
              <a:rPr lang="en-US" altLang="zh-TW" sz="2200" dirty="0"/>
              <a:t>requires a complicated 	configuration process.</a:t>
            </a:r>
          </a:p>
          <a:p>
            <a:endParaRPr lang="en-US" altLang="zh-TW" sz="2200" dirty="0"/>
          </a:p>
          <a:p>
            <a:r>
              <a:rPr lang="en-US" altLang="zh-TW" sz="2200" dirty="0"/>
              <a:t>	Detection process is susceptible to light, color variation, reflectivity 	variation and noise.</a:t>
            </a:r>
          </a:p>
          <a:p>
            <a:endParaRPr lang="en-US" altLang="zh-TW" sz="2200" dirty="0"/>
          </a:p>
          <a:p>
            <a:pPr marL="342900" indent="-342900">
              <a:buFont typeface="Wingdings" panose="05000000000000000000" pitchFamily="2" charset="2"/>
              <a:buChar char="l"/>
            </a:pPr>
            <a:r>
              <a:rPr lang="en-US" altLang="zh-TW" sz="2400" dirty="0"/>
              <a:t>Purpose:</a:t>
            </a:r>
          </a:p>
          <a:p>
            <a:pPr lvl="1"/>
            <a:r>
              <a:rPr lang="en-US" altLang="zh-TW" sz="2200" dirty="0"/>
              <a:t>	Propose an effective </a:t>
            </a:r>
            <a:r>
              <a:rPr lang="en-US" altLang="zh-TW" sz="2200" dirty="0">
                <a:solidFill>
                  <a:srgbClr val="FF0000"/>
                </a:solidFill>
              </a:rPr>
              <a:t>learning-based method </a:t>
            </a:r>
            <a:r>
              <a:rPr lang="en-US" altLang="zh-TW" sz="2200" dirty="0"/>
              <a:t>to detect PCB defects in run-time 	in the Surface-mount technology (SMT) generation line</a:t>
            </a:r>
            <a:r>
              <a:rPr lang="en-US" altLang="zh-TW" sz="2400" dirty="0"/>
              <a:t>, </a:t>
            </a:r>
            <a:r>
              <a:rPr lang="en-US" altLang="zh-TW" sz="2200" dirty="0"/>
              <a:t>which belongs to the 	</a:t>
            </a:r>
            <a:r>
              <a:rPr lang="en-US" altLang="zh-TW" sz="2200" dirty="0">
                <a:solidFill>
                  <a:srgbClr val="FF0000"/>
                </a:solidFill>
              </a:rPr>
              <a:t>non-reference </a:t>
            </a:r>
            <a:r>
              <a:rPr lang="en-US" altLang="zh-TW" sz="2200" dirty="0"/>
              <a:t>category.</a:t>
            </a:r>
          </a:p>
          <a:p>
            <a:endParaRPr lang="en-US" altLang="zh-TW" sz="2200" dirty="0"/>
          </a:p>
        </p:txBody>
      </p:sp>
    </p:spTree>
    <p:extLst>
      <p:ext uri="{BB962C8B-B14F-4D97-AF65-F5344CB8AC3E}">
        <p14:creationId xmlns:p14="http://schemas.microsoft.com/office/powerpoint/2010/main" val="2699370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Introduction</a:t>
            </a:r>
            <a:endParaRPr lang="zh-TW" altLang="en-US" dirty="0"/>
          </a:p>
        </p:txBody>
      </p:sp>
      <p:sp>
        <p:nvSpPr>
          <p:cNvPr id="3" name="投影片編號版面配置區 2"/>
          <p:cNvSpPr>
            <a:spLocks noGrp="1"/>
          </p:cNvSpPr>
          <p:nvPr>
            <p:ph type="sldNum" sz="quarter" idx="12"/>
          </p:nvPr>
        </p:nvSpPr>
        <p:spPr/>
        <p:txBody>
          <a:bodyPr/>
          <a:lstStyle/>
          <a:p>
            <a:fld id="{D4C80C71-F41B-4EDE-BC55-3CCD11A38819}" type="slidenum">
              <a:rPr lang="zh-TW" altLang="en-US" smtClean="0"/>
              <a:pPr/>
              <a:t>5</a:t>
            </a:fld>
            <a:endParaRPr lang="zh-TW" altLang="en-US" sz="2000"/>
          </a:p>
        </p:txBody>
      </p:sp>
      <p:sp>
        <p:nvSpPr>
          <p:cNvPr id="4" name="內容版面配置區 2"/>
          <p:cNvSpPr txBox="1">
            <a:spLocks/>
          </p:cNvSpPr>
          <p:nvPr/>
        </p:nvSpPr>
        <p:spPr>
          <a:xfrm>
            <a:off x="1081165" y="3918543"/>
            <a:ext cx="9207906" cy="226016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TW" sz="2200" dirty="0"/>
              <a:t>Backbone: ResNet50 </a:t>
            </a:r>
          </a:p>
          <a:p>
            <a:pPr>
              <a:lnSpc>
                <a:spcPct val="150000"/>
              </a:lnSpc>
            </a:pPr>
            <a:r>
              <a:rPr lang="en-US" altLang="zh-TW" sz="2200" dirty="0"/>
              <a:t>Feature extraction: FPN</a:t>
            </a:r>
          </a:p>
          <a:p>
            <a:pPr>
              <a:lnSpc>
                <a:spcPct val="150000"/>
              </a:lnSpc>
            </a:pPr>
            <a:r>
              <a:rPr lang="en-US" altLang="zh-TW" sz="2200" dirty="0"/>
              <a:t>Detector: Faster RCNN </a:t>
            </a:r>
            <a:r>
              <a:rPr lang="en-US" altLang="zh-TW" sz="2200" dirty="0">
                <a:solidFill>
                  <a:srgbClr val="FF0000"/>
                </a:solidFill>
              </a:rPr>
              <a:t>(GARPN)</a:t>
            </a:r>
            <a:endParaRPr lang="zh-TW" altLang="en-US" sz="2200" dirty="0">
              <a:solidFill>
                <a:srgbClr val="FF0000"/>
              </a:solidFill>
            </a:endParaRPr>
          </a:p>
        </p:txBody>
      </p:sp>
      <p:pic>
        <p:nvPicPr>
          <p:cNvPr id="8" name="圖片 7">
            <a:extLst>
              <a:ext uri="{FF2B5EF4-FFF2-40B4-BE49-F238E27FC236}">
                <a16:creationId xmlns:a16="http://schemas.microsoft.com/office/drawing/2014/main" id="{2BAA76F6-07DC-4585-BC92-F93FA3ED9237}"/>
              </a:ext>
            </a:extLst>
          </p:cNvPr>
          <p:cNvPicPr>
            <a:picLocks noChangeAspect="1"/>
          </p:cNvPicPr>
          <p:nvPr/>
        </p:nvPicPr>
        <p:blipFill>
          <a:blip r:embed="rId3"/>
          <a:stretch>
            <a:fillRect/>
          </a:stretch>
        </p:blipFill>
        <p:spPr>
          <a:xfrm>
            <a:off x="604062" y="1330363"/>
            <a:ext cx="10515737" cy="2367578"/>
          </a:xfrm>
          <a:prstGeom prst="rect">
            <a:avLst/>
          </a:prstGeom>
        </p:spPr>
      </p:pic>
    </p:spTree>
    <p:extLst>
      <p:ext uri="{BB962C8B-B14F-4D97-AF65-F5344CB8AC3E}">
        <p14:creationId xmlns:p14="http://schemas.microsoft.com/office/powerpoint/2010/main" val="3767881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402D6C-E500-48A5-AB1A-C7ECD6D3433D}"/>
              </a:ext>
            </a:extLst>
          </p:cNvPr>
          <p:cNvSpPr>
            <a:spLocks noGrp="1"/>
          </p:cNvSpPr>
          <p:nvPr>
            <p:ph type="title"/>
          </p:nvPr>
        </p:nvSpPr>
        <p:spPr>
          <a:xfrm>
            <a:off x="1892921" y="119806"/>
            <a:ext cx="8387497" cy="854547"/>
          </a:xfrm>
        </p:spPr>
        <p:txBody>
          <a:bodyPr/>
          <a:lstStyle/>
          <a:p>
            <a:r>
              <a:rPr lang="en-US" altLang="zh-TW" sz="4400" dirty="0"/>
              <a:t>Datasets</a:t>
            </a:r>
            <a:endParaRPr lang="zh-TW" altLang="en-US" dirty="0"/>
          </a:p>
        </p:txBody>
      </p:sp>
      <p:sp>
        <p:nvSpPr>
          <p:cNvPr id="3" name="投影片編號版面配置區 2">
            <a:extLst>
              <a:ext uri="{FF2B5EF4-FFF2-40B4-BE49-F238E27FC236}">
                <a16:creationId xmlns:a16="http://schemas.microsoft.com/office/drawing/2014/main" id="{79D1E3BA-0993-45C4-BF17-1D925F3A89BC}"/>
              </a:ext>
            </a:extLst>
          </p:cNvPr>
          <p:cNvSpPr>
            <a:spLocks noGrp="1"/>
          </p:cNvSpPr>
          <p:nvPr>
            <p:ph type="sldNum" sz="quarter" idx="12"/>
          </p:nvPr>
        </p:nvSpPr>
        <p:spPr>
          <a:xfrm>
            <a:off x="9800768" y="6239506"/>
            <a:ext cx="957944"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C80C71-F41B-4EDE-BC55-3CCD11A38819}" type="slidenum">
              <a:rPr kumimoji="0" lang="zh-TW" altLang="en-US" sz="2000" b="0" i="0" u="none" strike="noStrike" kern="1200" cap="none" spc="0" normalizeH="0" baseline="0" noProof="0" smtClean="0">
                <a:ln>
                  <a:noFill/>
                </a:ln>
                <a:solidFill>
                  <a:prstClr val="white"/>
                </a:solidFill>
                <a:effectLst/>
                <a:uLnTx/>
                <a:uFillTx/>
                <a:latin typeface="Times New Roman" panose="02020603050405020304" pitchFamily="18" charset="0"/>
                <a:ea typeface="標楷體"/>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TW" altLang="en-US" sz="2000" b="0" i="0" u="none" strike="noStrike" kern="1200" cap="none" spc="0" normalizeH="0" baseline="0" noProof="0">
              <a:ln>
                <a:noFill/>
              </a:ln>
              <a:solidFill>
                <a:prstClr val="white"/>
              </a:solidFill>
              <a:effectLst/>
              <a:uLnTx/>
              <a:uFillTx/>
              <a:latin typeface="Times New Roman" panose="02020603050405020304" pitchFamily="18" charset="0"/>
              <a:ea typeface="標楷體"/>
              <a:cs typeface="Times New Roman" panose="02020603050405020304" pitchFamily="18" charset="0"/>
            </a:endParaRPr>
          </a:p>
        </p:txBody>
      </p:sp>
      <p:sp>
        <p:nvSpPr>
          <p:cNvPr id="4" name="文字方塊 3">
            <a:extLst>
              <a:ext uri="{FF2B5EF4-FFF2-40B4-BE49-F238E27FC236}">
                <a16:creationId xmlns:a16="http://schemas.microsoft.com/office/drawing/2014/main" id="{32254AE6-A310-4A1B-87EB-185481E6D3B0}"/>
              </a:ext>
            </a:extLst>
          </p:cNvPr>
          <p:cNvSpPr txBox="1"/>
          <p:nvPr/>
        </p:nvSpPr>
        <p:spPr>
          <a:xfrm>
            <a:off x="2307244" y="2831117"/>
            <a:ext cx="2755375" cy="2806987"/>
          </a:xfrm>
          <a:prstGeom prst="rect">
            <a:avLst/>
          </a:prstGeom>
          <a:noFill/>
        </p:spPr>
        <p:txBody>
          <a:bodyPr wrap="square" rtlCol="0">
            <a:spAutoFit/>
          </a:bodyPr>
          <a:lstStyle/>
          <a:p>
            <a:pPr marL="457200" indent="-457200">
              <a:lnSpc>
                <a:spcPct val="150000"/>
              </a:lnSpc>
              <a:buFont typeface="+mj-lt"/>
              <a:buAutoNum type="alphaLcParenR"/>
            </a:pPr>
            <a:r>
              <a:rPr lang="en-US" altLang="zh-TW" sz="2000" dirty="0"/>
              <a:t>open circuit</a:t>
            </a:r>
          </a:p>
          <a:p>
            <a:pPr marL="457200" indent="-457200">
              <a:lnSpc>
                <a:spcPct val="150000"/>
              </a:lnSpc>
              <a:buFont typeface="+mj-lt"/>
              <a:buAutoNum type="alphaLcParenR"/>
            </a:pPr>
            <a:r>
              <a:rPr lang="en-US" altLang="zh-TW" sz="2000" dirty="0"/>
              <a:t>short course</a:t>
            </a:r>
          </a:p>
          <a:p>
            <a:pPr marL="457200" indent="-457200">
              <a:lnSpc>
                <a:spcPct val="150000"/>
              </a:lnSpc>
              <a:buFont typeface="+mj-lt"/>
              <a:buAutoNum type="alphaLcParenR"/>
            </a:pPr>
            <a:r>
              <a:rPr lang="en-US" altLang="zh-TW" sz="2000" dirty="0"/>
              <a:t>mouse bite</a:t>
            </a:r>
          </a:p>
          <a:p>
            <a:pPr marL="457200" indent="-457200">
              <a:lnSpc>
                <a:spcPct val="150000"/>
              </a:lnSpc>
              <a:buFont typeface="+mj-lt"/>
              <a:buAutoNum type="alphaLcParenR"/>
            </a:pPr>
            <a:r>
              <a:rPr lang="en-US" altLang="zh-TW" sz="2000" dirty="0"/>
              <a:t>Spur</a:t>
            </a:r>
          </a:p>
          <a:p>
            <a:pPr marL="457200" indent="-457200">
              <a:lnSpc>
                <a:spcPct val="150000"/>
              </a:lnSpc>
              <a:buFont typeface="+mj-lt"/>
              <a:buAutoNum type="alphaLcParenR"/>
            </a:pPr>
            <a:r>
              <a:rPr lang="en-US" altLang="zh-TW" sz="2000" dirty="0"/>
              <a:t>Missing hole</a:t>
            </a:r>
          </a:p>
          <a:p>
            <a:pPr marL="457200" indent="-457200">
              <a:lnSpc>
                <a:spcPct val="150000"/>
              </a:lnSpc>
              <a:buFont typeface="+mj-lt"/>
              <a:buAutoNum type="alphaLcParenR"/>
            </a:pPr>
            <a:r>
              <a:rPr lang="en-US" altLang="zh-TW" sz="2000" dirty="0"/>
              <a:t>Spurious copper</a:t>
            </a:r>
            <a:endParaRPr lang="zh-TW" altLang="en-US" sz="2000" dirty="0"/>
          </a:p>
        </p:txBody>
      </p:sp>
      <p:grpSp>
        <p:nvGrpSpPr>
          <p:cNvPr id="50" name="群組 49">
            <a:extLst>
              <a:ext uri="{FF2B5EF4-FFF2-40B4-BE49-F238E27FC236}">
                <a16:creationId xmlns:a16="http://schemas.microsoft.com/office/drawing/2014/main" id="{7F49B364-31DE-4547-956B-2C2B3CF7E939}"/>
              </a:ext>
            </a:extLst>
          </p:cNvPr>
          <p:cNvGrpSpPr/>
          <p:nvPr/>
        </p:nvGrpSpPr>
        <p:grpSpPr>
          <a:xfrm>
            <a:off x="4806530" y="2725728"/>
            <a:ext cx="5081792" cy="3344872"/>
            <a:chOff x="4630766" y="1878904"/>
            <a:chExt cx="5648974" cy="3608682"/>
          </a:xfrm>
        </p:grpSpPr>
        <p:grpSp>
          <p:nvGrpSpPr>
            <p:cNvPr id="37" name="群組 36">
              <a:extLst>
                <a:ext uri="{FF2B5EF4-FFF2-40B4-BE49-F238E27FC236}">
                  <a16:creationId xmlns:a16="http://schemas.microsoft.com/office/drawing/2014/main" id="{407DD75F-10BA-454A-A7EF-BE4896B08544}"/>
                </a:ext>
              </a:extLst>
            </p:cNvPr>
            <p:cNvGrpSpPr/>
            <p:nvPr/>
          </p:nvGrpSpPr>
          <p:grpSpPr>
            <a:xfrm>
              <a:off x="4630766" y="1878904"/>
              <a:ext cx="5648974" cy="3608682"/>
              <a:chOff x="4722312" y="1878904"/>
              <a:chExt cx="5648974" cy="3608682"/>
            </a:xfrm>
          </p:grpSpPr>
          <p:grpSp>
            <p:nvGrpSpPr>
              <p:cNvPr id="34" name="群組 33">
                <a:extLst>
                  <a:ext uri="{FF2B5EF4-FFF2-40B4-BE49-F238E27FC236}">
                    <a16:creationId xmlns:a16="http://schemas.microsoft.com/office/drawing/2014/main" id="{CAAAEAC4-3FD8-4655-A7FB-ED9AACD49E18}"/>
                  </a:ext>
                </a:extLst>
              </p:cNvPr>
              <p:cNvGrpSpPr/>
              <p:nvPr/>
            </p:nvGrpSpPr>
            <p:grpSpPr>
              <a:xfrm>
                <a:off x="4722312" y="1878904"/>
                <a:ext cx="5648974" cy="3608682"/>
                <a:chOff x="4722312" y="1878904"/>
                <a:chExt cx="5648974" cy="3608682"/>
              </a:xfrm>
            </p:grpSpPr>
            <p:pic>
              <p:nvPicPr>
                <p:cNvPr id="8" name="圖片 7">
                  <a:extLst>
                    <a:ext uri="{FF2B5EF4-FFF2-40B4-BE49-F238E27FC236}">
                      <a16:creationId xmlns:a16="http://schemas.microsoft.com/office/drawing/2014/main" id="{327E8E37-8484-4FB0-8FCD-76C4E4597832}"/>
                    </a:ext>
                  </a:extLst>
                </p:cNvPr>
                <p:cNvPicPr>
                  <a:picLocks noChangeAspect="1"/>
                </p:cNvPicPr>
                <p:nvPr/>
              </p:nvPicPr>
              <p:blipFill>
                <a:blip r:embed="rId3"/>
                <a:stretch>
                  <a:fillRect/>
                </a:stretch>
              </p:blipFill>
              <p:spPr>
                <a:xfrm>
                  <a:off x="4722312" y="1878904"/>
                  <a:ext cx="5648974" cy="3608682"/>
                </a:xfrm>
                <a:prstGeom prst="rect">
                  <a:avLst/>
                </a:prstGeom>
              </p:spPr>
            </p:pic>
            <p:pic>
              <p:nvPicPr>
                <p:cNvPr id="14" name="圖片 13">
                  <a:extLst>
                    <a:ext uri="{FF2B5EF4-FFF2-40B4-BE49-F238E27FC236}">
                      <a16:creationId xmlns:a16="http://schemas.microsoft.com/office/drawing/2014/main" id="{B0F0AD15-85E8-44AA-B22F-95E03C73D05E}"/>
                    </a:ext>
                  </a:extLst>
                </p:cNvPr>
                <p:cNvPicPr>
                  <a:picLocks noChangeAspect="1"/>
                </p:cNvPicPr>
                <p:nvPr/>
              </p:nvPicPr>
              <p:blipFill>
                <a:blip r:embed="rId4"/>
                <a:stretch>
                  <a:fillRect/>
                </a:stretch>
              </p:blipFill>
              <p:spPr>
                <a:xfrm>
                  <a:off x="5231443" y="2079288"/>
                  <a:ext cx="1451327" cy="1245600"/>
                </a:xfrm>
                <a:prstGeom prst="rect">
                  <a:avLst/>
                </a:prstGeom>
              </p:spPr>
            </p:pic>
            <p:sp>
              <p:nvSpPr>
                <p:cNvPr id="17" name="矩形 16">
                  <a:extLst>
                    <a:ext uri="{FF2B5EF4-FFF2-40B4-BE49-F238E27FC236}">
                      <a16:creationId xmlns:a16="http://schemas.microsoft.com/office/drawing/2014/main" id="{F0F5E040-6D12-4DB1-BF90-C24885EC2FEE}"/>
                    </a:ext>
                  </a:extLst>
                </p:cNvPr>
                <p:cNvSpPr/>
                <p:nvPr/>
              </p:nvSpPr>
              <p:spPr>
                <a:xfrm>
                  <a:off x="5586608" y="2523650"/>
                  <a:ext cx="282149" cy="3568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0D813555-7719-4DC3-A3E1-3CD592676AD7}"/>
                    </a:ext>
                  </a:extLst>
                </p:cNvPr>
                <p:cNvSpPr txBox="1"/>
                <p:nvPr/>
              </p:nvSpPr>
              <p:spPr>
                <a:xfrm>
                  <a:off x="5410928" y="2145063"/>
                  <a:ext cx="633507" cy="369332"/>
                </a:xfrm>
                <a:prstGeom prst="rect">
                  <a:avLst/>
                </a:prstGeom>
                <a:noFill/>
              </p:spPr>
              <p:txBody>
                <a:bodyPr wrap="none" rtlCol="0">
                  <a:spAutoFit/>
                </a:bodyPr>
                <a:lstStyle/>
                <a:p>
                  <a:r>
                    <a:rPr lang="en-US" altLang="zh-TW">
                      <a:solidFill>
                        <a:srgbClr val="FF0000"/>
                      </a:solidFill>
                    </a:rPr>
                    <a:t>open</a:t>
                  </a:r>
                  <a:endParaRPr lang="zh-TW" altLang="en-US">
                    <a:solidFill>
                      <a:srgbClr val="FF0000"/>
                    </a:solidFill>
                  </a:endParaRPr>
                </a:p>
              </p:txBody>
            </p:sp>
            <p:pic>
              <p:nvPicPr>
                <p:cNvPr id="21" name="圖片 20">
                  <a:extLst>
                    <a:ext uri="{FF2B5EF4-FFF2-40B4-BE49-F238E27FC236}">
                      <a16:creationId xmlns:a16="http://schemas.microsoft.com/office/drawing/2014/main" id="{01BF13FF-3378-4920-8425-AE1AE382B312}"/>
                    </a:ext>
                  </a:extLst>
                </p:cNvPr>
                <p:cNvPicPr>
                  <a:picLocks noChangeAspect="1"/>
                </p:cNvPicPr>
                <p:nvPr/>
              </p:nvPicPr>
              <p:blipFill>
                <a:blip r:embed="rId5"/>
                <a:stretch>
                  <a:fillRect/>
                </a:stretch>
              </p:blipFill>
              <p:spPr>
                <a:xfrm>
                  <a:off x="6983394" y="2079288"/>
                  <a:ext cx="1451326" cy="1245600"/>
                </a:xfrm>
                <a:prstGeom prst="rect">
                  <a:avLst/>
                </a:prstGeom>
              </p:spPr>
            </p:pic>
            <p:sp>
              <p:nvSpPr>
                <p:cNvPr id="22" name="矩形 21">
                  <a:extLst>
                    <a:ext uri="{FF2B5EF4-FFF2-40B4-BE49-F238E27FC236}">
                      <a16:creationId xmlns:a16="http://schemas.microsoft.com/office/drawing/2014/main" id="{B3FB24E5-9DEB-4117-8640-1893C3BD9EA9}"/>
                    </a:ext>
                  </a:extLst>
                </p:cNvPr>
                <p:cNvSpPr/>
                <p:nvPr/>
              </p:nvSpPr>
              <p:spPr>
                <a:xfrm>
                  <a:off x="7405724" y="2535716"/>
                  <a:ext cx="282149" cy="3568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文字方塊 22">
                  <a:extLst>
                    <a:ext uri="{FF2B5EF4-FFF2-40B4-BE49-F238E27FC236}">
                      <a16:creationId xmlns:a16="http://schemas.microsoft.com/office/drawing/2014/main" id="{791505C3-CC44-417C-9DE2-1D545E620020}"/>
                    </a:ext>
                  </a:extLst>
                </p:cNvPr>
                <p:cNvSpPr txBox="1"/>
                <p:nvPr/>
              </p:nvSpPr>
              <p:spPr>
                <a:xfrm>
                  <a:off x="7232321" y="2145063"/>
                  <a:ext cx="646331" cy="369332"/>
                </a:xfrm>
                <a:prstGeom prst="rect">
                  <a:avLst/>
                </a:prstGeom>
                <a:noFill/>
              </p:spPr>
              <p:txBody>
                <a:bodyPr wrap="none" rtlCol="0">
                  <a:spAutoFit/>
                </a:bodyPr>
                <a:lstStyle/>
                <a:p>
                  <a:r>
                    <a:rPr lang="en-US" altLang="zh-TW">
                      <a:solidFill>
                        <a:srgbClr val="FF0000"/>
                      </a:solidFill>
                    </a:rPr>
                    <a:t>short</a:t>
                  </a:r>
                  <a:endParaRPr lang="zh-TW" altLang="en-US">
                    <a:solidFill>
                      <a:srgbClr val="FF0000"/>
                    </a:solidFill>
                  </a:endParaRPr>
                </a:p>
              </p:txBody>
            </p:sp>
            <p:pic>
              <p:nvPicPr>
                <p:cNvPr id="25" name="圖片 24">
                  <a:extLst>
                    <a:ext uri="{FF2B5EF4-FFF2-40B4-BE49-F238E27FC236}">
                      <a16:creationId xmlns:a16="http://schemas.microsoft.com/office/drawing/2014/main" id="{82C55AD8-5292-4692-AAD0-29DC23FEE824}"/>
                    </a:ext>
                  </a:extLst>
                </p:cNvPr>
                <p:cNvPicPr>
                  <a:picLocks noChangeAspect="1"/>
                </p:cNvPicPr>
                <p:nvPr/>
              </p:nvPicPr>
              <p:blipFill>
                <a:blip r:embed="rId6"/>
                <a:stretch>
                  <a:fillRect/>
                </a:stretch>
              </p:blipFill>
              <p:spPr>
                <a:xfrm>
                  <a:off x="8705009" y="2054297"/>
                  <a:ext cx="1450800" cy="1270591"/>
                </a:xfrm>
                <a:prstGeom prst="rect">
                  <a:avLst/>
                </a:prstGeom>
              </p:spPr>
            </p:pic>
            <p:sp>
              <p:nvSpPr>
                <p:cNvPr id="29" name="文字方塊 28">
                  <a:extLst>
                    <a:ext uri="{FF2B5EF4-FFF2-40B4-BE49-F238E27FC236}">
                      <a16:creationId xmlns:a16="http://schemas.microsoft.com/office/drawing/2014/main" id="{ED202228-4C6A-4535-9212-BB0AB175CE3D}"/>
                    </a:ext>
                  </a:extLst>
                </p:cNvPr>
                <p:cNvSpPr txBox="1"/>
                <p:nvPr/>
              </p:nvSpPr>
              <p:spPr>
                <a:xfrm>
                  <a:off x="8659940" y="2416602"/>
                  <a:ext cx="1372948" cy="646331"/>
                </a:xfrm>
                <a:prstGeom prst="rect">
                  <a:avLst/>
                </a:prstGeom>
                <a:noFill/>
              </p:spPr>
              <p:txBody>
                <a:bodyPr wrap="square" rtlCol="0">
                  <a:spAutoFit/>
                </a:bodyPr>
                <a:lstStyle/>
                <a:p>
                  <a:r>
                    <a:rPr lang="en-US" altLang="zh-TW" sz="1800">
                      <a:solidFill>
                        <a:srgbClr val="FF0000"/>
                      </a:solidFill>
                    </a:rPr>
                    <a:t>mouse bite</a:t>
                  </a:r>
                </a:p>
                <a:p>
                  <a:endParaRPr lang="zh-TW" altLang="en-US"/>
                </a:p>
              </p:txBody>
            </p:sp>
            <p:pic>
              <p:nvPicPr>
                <p:cNvPr id="31" name="圖片 30">
                  <a:extLst>
                    <a:ext uri="{FF2B5EF4-FFF2-40B4-BE49-F238E27FC236}">
                      <a16:creationId xmlns:a16="http://schemas.microsoft.com/office/drawing/2014/main" id="{74C5AA6A-AFE7-48E6-8CF8-AB6D09125C28}"/>
                    </a:ext>
                  </a:extLst>
                </p:cNvPr>
                <p:cNvPicPr>
                  <a:picLocks noChangeAspect="1"/>
                </p:cNvPicPr>
                <p:nvPr/>
              </p:nvPicPr>
              <p:blipFill>
                <a:blip r:embed="rId7"/>
                <a:stretch>
                  <a:fillRect/>
                </a:stretch>
              </p:blipFill>
              <p:spPr>
                <a:xfrm>
                  <a:off x="5231443" y="3785077"/>
                  <a:ext cx="1450800" cy="1245600"/>
                </a:xfrm>
                <a:prstGeom prst="rect">
                  <a:avLst/>
                </a:prstGeom>
              </p:spPr>
            </p:pic>
            <p:sp>
              <p:nvSpPr>
                <p:cNvPr id="32" name="矩形 31">
                  <a:extLst>
                    <a:ext uri="{FF2B5EF4-FFF2-40B4-BE49-F238E27FC236}">
                      <a16:creationId xmlns:a16="http://schemas.microsoft.com/office/drawing/2014/main" id="{F8F8ADF0-37C3-4CC3-9609-B1D93DD79A3B}"/>
                    </a:ext>
                  </a:extLst>
                </p:cNvPr>
                <p:cNvSpPr/>
                <p:nvPr/>
              </p:nvSpPr>
              <p:spPr>
                <a:xfrm>
                  <a:off x="5762286" y="4504390"/>
                  <a:ext cx="282149" cy="3568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文字方塊 32">
                  <a:extLst>
                    <a:ext uri="{FF2B5EF4-FFF2-40B4-BE49-F238E27FC236}">
                      <a16:creationId xmlns:a16="http://schemas.microsoft.com/office/drawing/2014/main" id="{46D6774F-FB3D-445D-83B5-D86DD7FB4FA5}"/>
                    </a:ext>
                  </a:extLst>
                </p:cNvPr>
                <p:cNvSpPr txBox="1"/>
                <p:nvPr/>
              </p:nvSpPr>
              <p:spPr>
                <a:xfrm>
                  <a:off x="5586608" y="4058350"/>
                  <a:ext cx="620683" cy="646331"/>
                </a:xfrm>
                <a:prstGeom prst="rect">
                  <a:avLst/>
                </a:prstGeom>
                <a:noFill/>
              </p:spPr>
              <p:txBody>
                <a:bodyPr wrap="none" rtlCol="0">
                  <a:spAutoFit/>
                </a:bodyPr>
                <a:lstStyle/>
                <a:p>
                  <a:r>
                    <a:rPr lang="en-US" altLang="zh-TW" sz="1800">
                      <a:solidFill>
                        <a:srgbClr val="FF0000"/>
                      </a:solidFill>
                    </a:rPr>
                    <a:t>Spur</a:t>
                  </a:r>
                </a:p>
                <a:p>
                  <a:endParaRPr lang="zh-TW" altLang="en-US"/>
                </a:p>
              </p:txBody>
            </p:sp>
          </p:grpSp>
          <p:sp>
            <p:nvSpPr>
              <p:cNvPr id="35" name="矩形 34">
                <a:extLst>
                  <a:ext uri="{FF2B5EF4-FFF2-40B4-BE49-F238E27FC236}">
                    <a16:creationId xmlns:a16="http://schemas.microsoft.com/office/drawing/2014/main" id="{C1043F09-CB13-4B30-B0FF-8410D02E0406}"/>
                  </a:ext>
                </a:extLst>
              </p:cNvPr>
              <p:cNvSpPr/>
              <p:nvPr/>
            </p:nvSpPr>
            <p:spPr>
              <a:xfrm>
                <a:off x="8960554" y="2837035"/>
                <a:ext cx="282149" cy="3568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0E02D655-D418-46A2-81F6-7244A7F6F3D5}"/>
                  </a:ext>
                </a:extLst>
              </p:cNvPr>
              <p:cNvSpPr/>
              <p:nvPr/>
            </p:nvSpPr>
            <p:spPr>
              <a:xfrm>
                <a:off x="9449499" y="2063462"/>
                <a:ext cx="282149" cy="3568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41" name="圖片 40">
              <a:extLst>
                <a:ext uri="{FF2B5EF4-FFF2-40B4-BE49-F238E27FC236}">
                  <a16:creationId xmlns:a16="http://schemas.microsoft.com/office/drawing/2014/main" id="{EC678FCB-0392-4AA3-BE04-1A8BDF7355D6}"/>
                </a:ext>
              </a:extLst>
            </p:cNvPr>
            <p:cNvPicPr>
              <a:picLocks noChangeAspect="1"/>
            </p:cNvPicPr>
            <p:nvPr/>
          </p:nvPicPr>
          <p:blipFill rotWithShape="1">
            <a:blip r:embed="rId8"/>
            <a:srcRect t="453" r="6179" b="453"/>
            <a:stretch/>
          </p:blipFill>
          <p:spPr>
            <a:xfrm>
              <a:off x="6892374" y="3835334"/>
              <a:ext cx="1450800" cy="1245600"/>
            </a:xfrm>
            <a:prstGeom prst="rect">
              <a:avLst/>
            </a:prstGeom>
          </p:spPr>
        </p:pic>
        <p:sp>
          <p:nvSpPr>
            <p:cNvPr id="42" name="矩形 41">
              <a:extLst>
                <a:ext uri="{FF2B5EF4-FFF2-40B4-BE49-F238E27FC236}">
                  <a16:creationId xmlns:a16="http://schemas.microsoft.com/office/drawing/2014/main" id="{1090A02A-38F0-40D3-A7B8-11E02D3B30A4}"/>
                </a:ext>
              </a:extLst>
            </p:cNvPr>
            <p:cNvSpPr/>
            <p:nvPr/>
          </p:nvSpPr>
          <p:spPr>
            <a:xfrm>
              <a:off x="7476436" y="4318252"/>
              <a:ext cx="282149" cy="3568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文字方塊 42">
              <a:extLst>
                <a:ext uri="{FF2B5EF4-FFF2-40B4-BE49-F238E27FC236}">
                  <a16:creationId xmlns:a16="http://schemas.microsoft.com/office/drawing/2014/main" id="{8891824E-059A-4AD0-9130-BCDB80138B4B}"/>
                </a:ext>
              </a:extLst>
            </p:cNvPr>
            <p:cNvSpPr txBox="1"/>
            <p:nvPr/>
          </p:nvSpPr>
          <p:spPr>
            <a:xfrm>
              <a:off x="6917295" y="3950074"/>
              <a:ext cx="1358064" cy="369332"/>
            </a:xfrm>
            <a:prstGeom prst="rect">
              <a:avLst/>
            </a:prstGeom>
            <a:noFill/>
          </p:spPr>
          <p:txBody>
            <a:bodyPr wrap="none" rtlCol="0">
              <a:spAutoFit/>
            </a:bodyPr>
            <a:lstStyle/>
            <a:p>
              <a:r>
                <a:rPr lang="en-US" altLang="zh-TW" dirty="0">
                  <a:solidFill>
                    <a:srgbClr val="FF0000"/>
                  </a:solidFill>
                </a:rPr>
                <a:t>missing hole</a:t>
              </a:r>
              <a:endParaRPr lang="zh-TW" altLang="en-US" dirty="0">
                <a:solidFill>
                  <a:srgbClr val="FF0000"/>
                </a:solidFill>
              </a:endParaRPr>
            </a:p>
          </p:txBody>
        </p:sp>
        <p:pic>
          <p:nvPicPr>
            <p:cNvPr id="45" name="圖片 44">
              <a:extLst>
                <a:ext uri="{FF2B5EF4-FFF2-40B4-BE49-F238E27FC236}">
                  <a16:creationId xmlns:a16="http://schemas.microsoft.com/office/drawing/2014/main" id="{90C19A3B-34F3-4462-BAEA-8E9EBEDB9734}"/>
                </a:ext>
              </a:extLst>
            </p:cNvPr>
            <p:cNvPicPr>
              <a:picLocks noChangeAspect="1"/>
            </p:cNvPicPr>
            <p:nvPr/>
          </p:nvPicPr>
          <p:blipFill>
            <a:blip r:embed="rId9"/>
            <a:stretch>
              <a:fillRect/>
            </a:stretch>
          </p:blipFill>
          <p:spPr>
            <a:xfrm>
              <a:off x="8595809" y="3835334"/>
              <a:ext cx="1486107" cy="1245600"/>
            </a:xfrm>
            <a:prstGeom prst="rect">
              <a:avLst/>
            </a:prstGeom>
          </p:spPr>
        </p:pic>
        <p:sp>
          <p:nvSpPr>
            <p:cNvPr id="46" name="矩形 45">
              <a:extLst>
                <a:ext uri="{FF2B5EF4-FFF2-40B4-BE49-F238E27FC236}">
                  <a16:creationId xmlns:a16="http://schemas.microsoft.com/office/drawing/2014/main" id="{555EAE8D-14E2-4346-98D6-8C930A07E07E}"/>
                </a:ext>
              </a:extLst>
            </p:cNvPr>
            <p:cNvSpPr/>
            <p:nvPr/>
          </p:nvSpPr>
          <p:spPr>
            <a:xfrm>
              <a:off x="8972719" y="4242076"/>
              <a:ext cx="233647" cy="4407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文字方塊 46">
              <a:extLst>
                <a:ext uri="{FF2B5EF4-FFF2-40B4-BE49-F238E27FC236}">
                  <a16:creationId xmlns:a16="http://schemas.microsoft.com/office/drawing/2014/main" id="{1097FC25-004C-48F3-8BB4-FC1722F9A218}"/>
                </a:ext>
              </a:extLst>
            </p:cNvPr>
            <p:cNvSpPr txBox="1"/>
            <p:nvPr/>
          </p:nvSpPr>
          <p:spPr>
            <a:xfrm>
              <a:off x="8512353" y="4682828"/>
              <a:ext cx="1653017" cy="369332"/>
            </a:xfrm>
            <a:prstGeom prst="rect">
              <a:avLst/>
            </a:prstGeom>
            <a:noFill/>
          </p:spPr>
          <p:txBody>
            <a:bodyPr wrap="none" rtlCol="0">
              <a:spAutoFit/>
            </a:bodyPr>
            <a:lstStyle/>
            <a:p>
              <a:r>
                <a:rPr lang="en-US" altLang="zh-TW">
                  <a:solidFill>
                    <a:srgbClr val="FF0000"/>
                  </a:solidFill>
                </a:rPr>
                <a:t>spurious copper</a:t>
              </a:r>
              <a:endParaRPr lang="zh-TW" altLang="en-US">
                <a:solidFill>
                  <a:srgbClr val="FF0000"/>
                </a:solidFill>
              </a:endParaRPr>
            </a:p>
          </p:txBody>
        </p:sp>
      </p:grpSp>
      <p:sp>
        <p:nvSpPr>
          <p:cNvPr id="5" name="文字方塊 4">
            <a:extLst>
              <a:ext uri="{FF2B5EF4-FFF2-40B4-BE49-F238E27FC236}">
                <a16:creationId xmlns:a16="http://schemas.microsoft.com/office/drawing/2014/main" id="{8E820CC2-18B4-4A43-922F-A1D92533214B}"/>
              </a:ext>
            </a:extLst>
          </p:cNvPr>
          <p:cNvSpPr txBox="1"/>
          <p:nvPr/>
        </p:nvSpPr>
        <p:spPr>
          <a:xfrm>
            <a:off x="1586713" y="1785021"/>
            <a:ext cx="8818386" cy="769441"/>
          </a:xfrm>
          <a:prstGeom prst="rect">
            <a:avLst/>
          </a:prstGeom>
          <a:noFill/>
        </p:spPr>
        <p:txBody>
          <a:bodyPr wrap="square" rtlCol="0">
            <a:spAutoFit/>
          </a:bodyPr>
          <a:lstStyle/>
          <a:p>
            <a:pPr marL="342900" indent="-342900">
              <a:buFont typeface="Arial" panose="020B0604020202020204" pitchFamily="34" charset="0"/>
              <a:buChar char="•"/>
            </a:pPr>
            <a:r>
              <a:rPr lang="en-US" altLang="zh-TW" sz="2200" b="0" i="0" dirty="0">
                <a:solidFill>
                  <a:srgbClr val="24292F"/>
                </a:solidFill>
                <a:effectLst/>
                <a:latin typeface="+mj-lt"/>
              </a:rPr>
              <a:t>The Open Lab on Human Robot Interaction of Peking University has released the PCB defect dataset</a:t>
            </a:r>
            <a:r>
              <a:rPr lang="en-US" altLang="zh-TW" sz="2200" dirty="0">
                <a:latin typeface="+mj-lt"/>
              </a:rPr>
              <a:t>.</a:t>
            </a:r>
            <a:endParaRPr lang="zh-TW" altLang="en-US" sz="2200" dirty="0">
              <a:latin typeface="+mj-lt"/>
            </a:endParaRPr>
          </a:p>
        </p:txBody>
      </p:sp>
    </p:spTree>
    <p:extLst>
      <p:ext uri="{BB962C8B-B14F-4D97-AF65-F5344CB8AC3E}">
        <p14:creationId xmlns:p14="http://schemas.microsoft.com/office/powerpoint/2010/main" val="1682475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Datasets</a:t>
            </a:r>
            <a:endParaRPr lang="zh-TW" altLang="en-US" dirty="0"/>
          </a:p>
        </p:txBody>
      </p:sp>
      <p:sp>
        <p:nvSpPr>
          <p:cNvPr id="3" name="投影片編號版面配置區 2"/>
          <p:cNvSpPr>
            <a:spLocks noGrp="1"/>
          </p:cNvSpPr>
          <p:nvPr>
            <p:ph type="sldNum" sz="quarter" idx="12"/>
          </p:nvPr>
        </p:nvSpPr>
        <p:spPr/>
        <p:txBody>
          <a:bodyPr/>
          <a:lstStyle/>
          <a:p>
            <a:fld id="{D4C80C71-F41B-4EDE-BC55-3CCD11A38819}" type="slidenum">
              <a:rPr lang="zh-TW" altLang="en-US" smtClean="0"/>
              <a:pPr/>
              <a:t>7</a:t>
            </a:fld>
            <a:endParaRPr lang="zh-TW" altLang="en-US" sz="2000"/>
          </a:p>
        </p:txBody>
      </p:sp>
      <p:graphicFrame>
        <p:nvGraphicFramePr>
          <p:cNvPr id="5" name="表格 5">
            <a:extLst>
              <a:ext uri="{FF2B5EF4-FFF2-40B4-BE49-F238E27FC236}">
                <a16:creationId xmlns:a16="http://schemas.microsoft.com/office/drawing/2014/main" id="{58E00AF3-29DF-43DF-B5DB-7E98F7430F20}"/>
              </a:ext>
            </a:extLst>
          </p:cNvPr>
          <p:cNvGraphicFramePr>
            <a:graphicFrameLocks noGrp="1"/>
          </p:cNvGraphicFramePr>
          <p:nvPr>
            <p:extLst>
              <p:ext uri="{D42A27DB-BD31-4B8C-83A1-F6EECF244321}">
                <p14:modId xmlns:p14="http://schemas.microsoft.com/office/powerpoint/2010/main" val="408124682"/>
              </p:ext>
            </p:extLst>
          </p:nvPr>
        </p:nvGraphicFramePr>
        <p:xfrm>
          <a:off x="2290345" y="2969119"/>
          <a:ext cx="6403830" cy="3352803"/>
        </p:xfrm>
        <a:graphic>
          <a:graphicData uri="http://schemas.openxmlformats.org/drawingml/2006/table">
            <a:tbl>
              <a:tblPr firstRow="1" bandRow="1">
                <a:tableStyleId>{5C22544A-7EE6-4342-B048-85BDC9FD1C3A}</a:tableStyleId>
              </a:tblPr>
              <a:tblGrid>
                <a:gridCol w="2134610">
                  <a:extLst>
                    <a:ext uri="{9D8B030D-6E8A-4147-A177-3AD203B41FA5}">
                      <a16:colId xmlns:a16="http://schemas.microsoft.com/office/drawing/2014/main" val="3305357039"/>
                    </a:ext>
                  </a:extLst>
                </a:gridCol>
                <a:gridCol w="2134610">
                  <a:extLst>
                    <a:ext uri="{9D8B030D-6E8A-4147-A177-3AD203B41FA5}">
                      <a16:colId xmlns:a16="http://schemas.microsoft.com/office/drawing/2014/main" val="3048012158"/>
                    </a:ext>
                  </a:extLst>
                </a:gridCol>
                <a:gridCol w="2134610">
                  <a:extLst>
                    <a:ext uri="{9D8B030D-6E8A-4147-A177-3AD203B41FA5}">
                      <a16:colId xmlns:a16="http://schemas.microsoft.com/office/drawing/2014/main" val="1311930202"/>
                    </a:ext>
                  </a:extLst>
                </a:gridCol>
              </a:tblGrid>
              <a:tr h="522612">
                <a:tc>
                  <a:txBody>
                    <a:bodyPr/>
                    <a:lstStyle/>
                    <a:p>
                      <a:r>
                        <a:rPr lang="en-US" altLang="zh-TW" dirty="0"/>
                        <a:t>Type of defects</a:t>
                      </a:r>
                      <a:endParaRPr lang="zh-TW" altLang="en-US" dirty="0"/>
                    </a:p>
                  </a:txBody>
                  <a:tcPr anchor="ctr"/>
                </a:tc>
                <a:tc>
                  <a:txBody>
                    <a:bodyPr/>
                    <a:lstStyle/>
                    <a:p>
                      <a:pPr algn="ctr"/>
                      <a:r>
                        <a:rPr lang="en-US" altLang="zh-TW" dirty="0"/>
                        <a:t>Number of images</a:t>
                      </a:r>
                      <a:endParaRPr lang="zh-TW" altLang="en-US" dirty="0"/>
                    </a:p>
                  </a:txBody>
                  <a:tcPr anchor="ctr"/>
                </a:tc>
                <a:tc>
                  <a:txBody>
                    <a:bodyPr/>
                    <a:lstStyle/>
                    <a:p>
                      <a:pPr algn="ctr"/>
                      <a:r>
                        <a:rPr lang="en-US" altLang="zh-TW" dirty="0"/>
                        <a:t>Number of defects</a:t>
                      </a:r>
                      <a:endParaRPr lang="zh-TW" altLang="en-US" dirty="0"/>
                    </a:p>
                  </a:txBody>
                  <a:tcPr anchor="ctr"/>
                </a:tc>
                <a:extLst>
                  <a:ext uri="{0D108BD9-81ED-4DB2-BD59-A6C34878D82A}">
                    <a16:rowId xmlns:a16="http://schemas.microsoft.com/office/drawing/2014/main" val="2552812976"/>
                  </a:ext>
                </a:extLst>
              </a:tr>
              <a:tr h="404313">
                <a:tc>
                  <a:txBody>
                    <a:bodyPr/>
                    <a:lstStyle/>
                    <a:p>
                      <a:r>
                        <a:rPr lang="en-US" altLang="zh-TW" dirty="0"/>
                        <a:t>missing hole </a:t>
                      </a:r>
                      <a:endParaRPr lang="zh-TW" altLang="en-US" dirty="0"/>
                    </a:p>
                  </a:txBody>
                  <a:tcPr/>
                </a:tc>
                <a:tc>
                  <a:txBody>
                    <a:bodyPr/>
                    <a:lstStyle/>
                    <a:p>
                      <a:pPr algn="ctr"/>
                      <a:r>
                        <a:rPr lang="en-US" altLang="zh-TW" dirty="0"/>
                        <a:t>1832</a:t>
                      </a:r>
                      <a:endParaRPr lang="zh-TW" altLang="en-US" dirty="0"/>
                    </a:p>
                  </a:txBody>
                  <a:tcPr/>
                </a:tc>
                <a:tc>
                  <a:txBody>
                    <a:bodyPr/>
                    <a:lstStyle/>
                    <a:p>
                      <a:pPr algn="ctr"/>
                      <a:r>
                        <a:rPr lang="en-US" altLang="zh-TW" dirty="0"/>
                        <a:t>3612</a:t>
                      </a:r>
                      <a:endParaRPr lang="zh-TW" altLang="en-US" dirty="0"/>
                    </a:p>
                  </a:txBody>
                  <a:tcPr/>
                </a:tc>
                <a:extLst>
                  <a:ext uri="{0D108BD9-81ED-4DB2-BD59-A6C34878D82A}">
                    <a16:rowId xmlns:a16="http://schemas.microsoft.com/office/drawing/2014/main" val="1720739231"/>
                  </a:ext>
                </a:extLst>
              </a:tr>
              <a:tr h="404313">
                <a:tc>
                  <a:txBody>
                    <a:bodyPr/>
                    <a:lstStyle/>
                    <a:p>
                      <a:r>
                        <a:rPr lang="en-US" altLang="zh-TW" dirty="0"/>
                        <a:t>mouse bite</a:t>
                      </a:r>
                      <a:endParaRPr lang="zh-TW" altLang="en-US" dirty="0"/>
                    </a:p>
                  </a:txBody>
                  <a:tcPr/>
                </a:tc>
                <a:tc>
                  <a:txBody>
                    <a:bodyPr/>
                    <a:lstStyle/>
                    <a:p>
                      <a:pPr algn="ctr"/>
                      <a:r>
                        <a:rPr lang="en-US" altLang="zh-TW" dirty="0"/>
                        <a:t>1852</a:t>
                      </a:r>
                      <a:endParaRPr lang="zh-TW" altLang="en-US" dirty="0"/>
                    </a:p>
                  </a:txBody>
                  <a:tcPr/>
                </a:tc>
                <a:tc>
                  <a:txBody>
                    <a:bodyPr/>
                    <a:lstStyle/>
                    <a:p>
                      <a:pPr algn="ctr"/>
                      <a:r>
                        <a:rPr lang="en-US" altLang="zh-TW" dirty="0"/>
                        <a:t>3684</a:t>
                      </a:r>
                      <a:endParaRPr lang="zh-TW" altLang="en-US" dirty="0"/>
                    </a:p>
                  </a:txBody>
                  <a:tcPr/>
                </a:tc>
                <a:extLst>
                  <a:ext uri="{0D108BD9-81ED-4DB2-BD59-A6C34878D82A}">
                    <a16:rowId xmlns:a16="http://schemas.microsoft.com/office/drawing/2014/main" val="3468098355"/>
                  </a:ext>
                </a:extLst>
              </a:tr>
              <a:tr h="404313">
                <a:tc>
                  <a:txBody>
                    <a:bodyPr/>
                    <a:lstStyle/>
                    <a:p>
                      <a:r>
                        <a:rPr lang="en-US" altLang="zh-TW" dirty="0"/>
                        <a:t>open circuit</a:t>
                      </a:r>
                      <a:endParaRPr lang="zh-TW" altLang="en-US" dirty="0"/>
                    </a:p>
                  </a:txBody>
                  <a:tcPr/>
                </a:tc>
                <a:tc>
                  <a:txBody>
                    <a:bodyPr/>
                    <a:lstStyle/>
                    <a:p>
                      <a:pPr algn="ctr"/>
                      <a:r>
                        <a:rPr lang="en-US" altLang="zh-TW" dirty="0"/>
                        <a:t>1740</a:t>
                      </a:r>
                      <a:endParaRPr lang="zh-TW" altLang="en-US" dirty="0"/>
                    </a:p>
                  </a:txBody>
                  <a:tcPr/>
                </a:tc>
                <a:tc>
                  <a:txBody>
                    <a:bodyPr/>
                    <a:lstStyle/>
                    <a:p>
                      <a:pPr algn="ctr"/>
                      <a:r>
                        <a:rPr lang="en-US" altLang="zh-TW" dirty="0"/>
                        <a:t>3548</a:t>
                      </a:r>
                      <a:endParaRPr lang="zh-TW" altLang="en-US" dirty="0"/>
                    </a:p>
                  </a:txBody>
                  <a:tcPr/>
                </a:tc>
                <a:extLst>
                  <a:ext uri="{0D108BD9-81ED-4DB2-BD59-A6C34878D82A}">
                    <a16:rowId xmlns:a16="http://schemas.microsoft.com/office/drawing/2014/main" val="4217323924"/>
                  </a:ext>
                </a:extLst>
              </a:tr>
              <a:tr h="404313">
                <a:tc>
                  <a:txBody>
                    <a:bodyPr/>
                    <a:lstStyle/>
                    <a:p>
                      <a:r>
                        <a:rPr lang="en-US" altLang="zh-TW" dirty="0"/>
                        <a:t>short</a:t>
                      </a:r>
                      <a:endParaRPr lang="zh-TW" altLang="en-US" dirty="0"/>
                    </a:p>
                  </a:txBody>
                  <a:tcPr/>
                </a:tc>
                <a:tc>
                  <a:txBody>
                    <a:bodyPr/>
                    <a:lstStyle/>
                    <a:p>
                      <a:pPr algn="ctr"/>
                      <a:r>
                        <a:rPr lang="en-US" altLang="zh-TW" dirty="0"/>
                        <a:t>1732</a:t>
                      </a:r>
                      <a:endParaRPr lang="zh-TW" altLang="en-US" dirty="0"/>
                    </a:p>
                  </a:txBody>
                  <a:tcPr/>
                </a:tc>
                <a:tc>
                  <a:txBody>
                    <a:bodyPr/>
                    <a:lstStyle/>
                    <a:p>
                      <a:pPr algn="ctr"/>
                      <a:r>
                        <a:rPr lang="en-US" altLang="zh-TW" dirty="0"/>
                        <a:t>3508</a:t>
                      </a:r>
                      <a:endParaRPr lang="zh-TW" altLang="en-US" dirty="0"/>
                    </a:p>
                  </a:txBody>
                  <a:tcPr/>
                </a:tc>
                <a:extLst>
                  <a:ext uri="{0D108BD9-81ED-4DB2-BD59-A6C34878D82A}">
                    <a16:rowId xmlns:a16="http://schemas.microsoft.com/office/drawing/2014/main" val="1950426551"/>
                  </a:ext>
                </a:extLst>
              </a:tr>
              <a:tr h="404313">
                <a:tc>
                  <a:txBody>
                    <a:bodyPr/>
                    <a:lstStyle/>
                    <a:p>
                      <a:r>
                        <a:rPr lang="en-US" altLang="zh-TW" dirty="0"/>
                        <a:t>spur</a:t>
                      </a:r>
                      <a:endParaRPr lang="zh-TW" altLang="en-US" dirty="0"/>
                    </a:p>
                  </a:txBody>
                  <a:tcPr/>
                </a:tc>
                <a:tc>
                  <a:txBody>
                    <a:bodyPr/>
                    <a:lstStyle/>
                    <a:p>
                      <a:pPr algn="ctr"/>
                      <a:r>
                        <a:rPr lang="en-US" altLang="zh-TW" dirty="0"/>
                        <a:t>1752</a:t>
                      </a:r>
                      <a:endParaRPr lang="zh-TW" altLang="en-US" dirty="0"/>
                    </a:p>
                  </a:txBody>
                  <a:tcPr/>
                </a:tc>
                <a:tc>
                  <a:txBody>
                    <a:bodyPr/>
                    <a:lstStyle/>
                    <a:p>
                      <a:pPr algn="ctr"/>
                      <a:r>
                        <a:rPr lang="en-US" altLang="zh-TW" dirty="0"/>
                        <a:t>3636</a:t>
                      </a:r>
                      <a:endParaRPr lang="zh-TW" altLang="en-US" dirty="0"/>
                    </a:p>
                  </a:txBody>
                  <a:tcPr/>
                </a:tc>
                <a:extLst>
                  <a:ext uri="{0D108BD9-81ED-4DB2-BD59-A6C34878D82A}">
                    <a16:rowId xmlns:a16="http://schemas.microsoft.com/office/drawing/2014/main" val="1284816597"/>
                  </a:ext>
                </a:extLst>
              </a:tr>
              <a:tr h="404313">
                <a:tc>
                  <a:txBody>
                    <a:bodyPr/>
                    <a:lstStyle/>
                    <a:p>
                      <a:r>
                        <a:rPr lang="en-US" altLang="zh-TW" dirty="0"/>
                        <a:t>spurious copper</a:t>
                      </a:r>
                      <a:endParaRPr lang="zh-TW" altLang="en-US" dirty="0"/>
                    </a:p>
                  </a:txBody>
                  <a:tcPr/>
                </a:tc>
                <a:tc>
                  <a:txBody>
                    <a:bodyPr/>
                    <a:lstStyle/>
                    <a:p>
                      <a:pPr algn="ctr"/>
                      <a:r>
                        <a:rPr lang="en-US" altLang="zh-TW" dirty="0"/>
                        <a:t>1760</a:t>
                      </a:r>
                      <a:endParaRPr lang="zh-TW" altLang="en-US" dirty="0"/>
                    </a:p>
                  </a:txBody>
                  <a:tcPr/>
                </a:tc>
                <a:tc>
                  <a:txBody>
                    <a:bodyPr/>
                    <a:lstStyle/>
                    <a:p>
                      <a:pPr algn="ctr"/>
                      <a:r>
                        <a:rPr lang="en-US" altLang="zh-TW" dirty="0"/>
                        <a:t>3676</a:t>
                      </a:r>
                      <a:endParaRPr lang="zh-TW" altLang="en-US" dirty="0"/>
                    </a:p>
                  </a:txBody>
                  <a:tcPr/>
                </a:tc>
                <a:extLst>
                  <a:ext uri="{0D108BD9-81ED-4DB2-BD59-A6C34878D82A}">
                    <a16:rowId xmlns:a16="http://schemas.microsoft.com/office/drawing/2014/main" val="1416259784"/>
                  </a:ext>
                </a:extLst>
              </a:tr>
              <a:tr h="404313">
                <a:tc>
                  <a:txBody>
                    <a:bodyPr/>
                    <a:lstStyle/>
                    <a:p>
                      <a:r>
                        <a:rPr lang="en-US" altLang="zh-TW" dirty="0"/>
                        <a:t>total</a:t>
                      </a:r>
                      <a:endParaRPr lang="zh-TW" altLang="en-US" dirty="0"/>
                    </a:p>
                  </a:txBody>
                  <a:tcPr/>
                </a:tc>
                <a:tc>
                  <a:txBody>
                    <a:bodyPr/>
                    <a:lstStyle/>
                    <a:p>
                      <a:pPr algn="ctr"/>
                      <a:r>
                        <a:rPr lang="en-US" altLang="zh-TW" dirty="0"/>
                        <a:t>10668</a:t>
                      </a:r>
                      <a:endParaRPr lang="zh-TW" altLang="en-US" dirty="0"/>
                    </a:p>
                  </a:txBody>
                  <a:tcPr/>
                </a:tc>
                <a:tc>
                  <a:txBody>
                    <a:bodyPr/>
                    <a:lstStyle/>
                    <a:p>
                      <a:pPr algn="ctr"/>
                      <a:r>
                        <a:rPr lang="en-US" altLang="zh-TW" dirty="0"/>
                        <a:t>21664</a:t>
                      </a:r>
                      <a:endParaRPr lang="zh-TW" altLang="en-US" dirty="0"/>
                    </a:p>
                  </a:txBody>
                  <a:tcPr/>
                </a:tc>
                <a:extLst>
                  <a:ext uri="{0D108BD9-81ED-4DB2-BD59-A6C34878D82A}">
                    <a16:rowId xmlns:a16="http://schemas.microsoft.com/office/drawing/2014/main" val="3816710288"/>
                  </a:ext>
                </a:extLst>
              </a:tr>
            </a:tbl>
          </a:graphicData>
        </a:graphic>
      </p:graphicFrame>
      <p:sp>
        <p:nvSpPr>
          <p:cNvPr id="13" name="橢圓 12">
            <a:extLst>
              <a:ext uri="{FF2B5EF4-FFF2-40B4-BE49-F238E27FC236}">
                <a16:creationId xmlns:a16="http://schemas.microsoft.com/office/drawing/2014/main" id="{97299450-ACC4-4997-80C0-707BD89F4622}"/>
              </a:ext>
            </a:extLst>
          </p:cNvPr>
          <p:cNvSpPr/>
          <p:nvPr/>
        </p:nvSpPr>
        <p:spPr>
          <a:xfrm>
            <a:off x="5029199" y="5840459"/>
            <a:ext cx="926123" cy="609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6520F574-09A9-CD11-4FCE-C4609F178D03}"/>
              </a:ext>
            </a:extLst>
          </p:cNvPr>
          <p:cNvSpPr txBox="1"/>
          <p:nvPr/>
        </p:nvSpPr>
        <p:spPr>
          <a:xfrm>
            <a:off x="1500418" y="1522569"/>
            <a:ext cx="9267625" cy="1446550"/>
          </a:xfrm>
          <a:prstGeom prst="rect">
            <a:avLst/>
          </a:prstGeom>
          <a:noFill/>
        </p:spPr>
        <p:txBody>
          <a:bodyPr wrap="square" rtlCol="0">
            <a:spAutoFit/>
          </a:bodyPr>
          <a:lstStyle/>
          <a:p>
            <a:pPr marL="342900" indent="-342900">
              <a:buFont typeface="Wingdings" panose="05000000000000000000" pitchFamily="2" charset="2"/>
              <a:buChar char="l"/>
            </a:pPr>
            <a:r>
              <a:rPr lang="en-US" altLang="zh-TW" sz="2200" dirty="0"/>
              <a:t>Original PCB defect dataset has 693 images and 2953 defects.</a:t>
            </a:r>
          </a:p>
          <a:p>
            <a:pPr marL="342900" indent="-342900">
              <a:buFont typeface="Wingdings" panose="05000000000000000000" pitchFamily="2" charset="2"/>
              <a:buChar char="l"/>
            </a:pPr>
            <a:endParaRPr lang="en-US" altLang="zh-TW" sz="2200" dirty="0"/>
          </a:p>
          <a:p>
            <a:pPr marL="342900" indent="-342900">
              <a:buFont typeface="Wingdings" panose="05000000000000000000" pitchFamily="2" charset="2"/>
              <a:buChar char="l"/>
            </a:pPr>
            <a:r>
              <a:rPr lang="en-US" altLang="zh-TW" sz="2200" dirty="0"/>
              <a:t>Augmented PCB defect dataset (</a:t>
            </a:r>
            <a:r>
              <a:rPr lang="en-US" altLang="zh-TW" sz="2200" dirty="0">
                <a:solidFill>
                  <a:srgbClr val="FF0000"/>
                </a:solidFill>
              </a:rPr>
              <a:t>rotation</a:t>
            </a:r>
            <a:r>
              <a:rPr lang="en-US" altLang="zh-TW" sz="2200" dirty="0"/>
              <a:t> and </a:t>
            </a:r>
            <a:r>
              <a:rPr lang="en-US" altLang="zh-TW" sz="2200" dirty="0">
                <a:solidFill>
                  <a:srgbClr val="FF0000"/>
                </a:solidFill>
              </a:rPr>
              <a:t>brightness adjustment</a:t>
            </a:r>
            <a:r>
              <a:rPr lang="en-US" altLang="zh-TW" sz="2200" dirty="0"/>
              <a:t>) </a:t>
            </a:r>
            <a:endParaRPr lang="zh-TW" altLang="en-US" sz="2200" dirty="0"/>
          </a:p>
          <a:p>
            <a:pPr marL="342900" indent="-342900">
              <a:buFont typeface="Wingdings" panose="05000000000000000000" pitchFamily="2" charset="2"/>
              <a:buChar char="l"/>
            </a:pPr>
            <a:endParaRPr lang="zh-TW" altLang="en-US" sz="2200" dirty="0"/>
          </a:p>
        </p:txBody>
      </p:sp>
    </p:spTree>
    <p:extLst>
      <p:ext uri="{BB962C8B-B14F-4D97-AF65-F5344CB8AC3E}">
        <p14:creationId xmlns:p14="http://schemas.microsoft.com/office/powerpoint/2010/main" val="2882383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Datasets</a:t>
            </a:r>
            <a:endParaRPr lang="zh-TW" altLang="en-US" dirty="0"/>
          </a:p>
        </p:txBody>
      </p:sp>
      <p:sp>
        <p:nvSpPr>
          <p:cNvPr id="3" name="投影片編號版面配置區 2"/>
          <p:cNvSpPr>
            <a:spLocks noGrp="1"/>
          </p:cNvSpPr>
          <p:nvPr>
            <p:ph type="sldNum" sz="quarter" idx="12"/>
          </p:nvPr>
        </p:nvSpPr>
        <p:spPr/>
        <p:txBody>
          <a:bodyPr/>
          <a:lstStyle/>
          <a:p>
            <a:fld id="{D4C80C71-F41B-4EDE-BC55-3CCD11A38819}" type="slidenum">
              <a:rPr lang="zh-TW" altLang="en-US" smtClean="0"/>
              <a:pPr/>
              <a:t>8</a:t>
            </a:fld>
            <a:endParaRPr lang="zh-TW" altLang="en-US" sz="2000"/>
          </a:p>
        </p:txBody>
      </p:sp>
      <p:graphicFrame>
        <p:nvGraphicFramePr>
          <p:cNvPr id="4" name="資料庫圖表 3">
            <a:extLst>
              <a:ext uri="{FF2B5EF4-FFF2-40B4-BE49-F238E27FC236}">
                <a16:creationId xmlns:a16="http://schemas.microsoft.com/office/drawing/2014/main" id="{52AE9F71-89F2-3FC1-E3EE-0CF20E0D5543}"/>
              </a:ext>
            </a:extLst>
          </p:cNvPr>
          <p:cNvGraphicFramePr/>
          <p:nvPr>
            <p:extLst>
              <p:ext uri="{D42A27DB-BD31-4B8C-83A1-F6EECF244321}">
                <p14:modId xmlns:p14="http://schemas.microsoft.com/office/powerpoint/2010/main" val="358748207"/>
              </p:ext>
            </p:extLst>
          </p:nvPr>
        </p:nvGraphicFramePr>
        <p:xfrm>
          <a:off x="1139395" y="3564056"/>
          <a:ext cx="3846286" cy="2526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文字方塊 8">
            <a:extLst>
              <a:ext uri="{FF2B5EF4-FFF2-40B4-BE49-F238E27FC236}">
                <a16:creationId xmlns:a16="http://schemas.microsoft.com/office/drawing/2014/main" id="{758B5753-874E-FBB0-FD05-21CB51DA4DC8}"/>
              </a:ext>
            </a:extLst>
          </p:cNvPr>
          <p:cNvSpPr txBox="1"/>
          <p:nvPr/>
        </p:nvSpPr>
        <p:spPr>
          <a:xfrm>
            <a:off x="1077453" y="1658442"/>
            <a:ext cx="9212296" cy="769441"/>
          </a:xfrm>
          <a:prstGeom prst="rect">
            <a:avLst/>
          </a:prstGeom>
          <a:noFill/>
        </p:spPr>
        <p:txBody>
          <a:bodyPr wrap="square" rtlCol="0">
            <a:spAutoFit/>
          </a:bodyPr>
          <a:lstStyle/>
          <a:p>
            <a:pPr marL="285750" indent="-285750">
              <a:buFont typeface="Arial" panose="020B0604020202020204" pitchFamily="34" charset="0"/>
              <a:buChar char="•"/>
            </a:pPr>
            <a:r>
              <a:rPr lang="en-US" altLang="zh-TW" sz="2200" dirty="0"/>
              <a:t>Randomly select 10% as the test set, and the remaining 90% as the training and validation set.</a:t>
            </a:r>
            <a:endParaRPr lang="zh-TW" altLang="en-US" sz="2200" dirty="0"/>
          </a:p>
        </p:txBody>
      </p:sp>
      <p:sp>
        <p:nvSpPr>
          <p:cNvPr id="10" name="文字方塊 9">
            <a:extLst>
              <a:ext uri="{FF2B5EF4-FFF2-40B4-BE49-F238E27FC236}">
                <a16:creationId xmlns:a16="http://schemas.microsoft.com/office/drawing/2014/main" id="{2C6C53A5-133E-EB5A-83FB-8F015BE8EF75}"/>
              </a:ext>
            </a:extLst>
          </p:cNvPr>
          <p:cNvSpPr txBox="1"/>
          <p:nvPr/>
        </p:nvSpPr>
        <p:spPr>
          <a:xfrm>
            <a:off x="1077453" y="2780526"/>
            <a:ext cx="7750024" cy="430887"/>
          </a:xfrm>
          <a:prstGeom prst="rect">
            <a:avLst/>
          </a:prstGeom>
          <a:noFill/>
        </p:spPr>
        <p:txBody>
          <a:bodyPr wrap="square" rtlCol="0">
            <a:spAutoFit/>
          </a:bodyPr>
          <a:lstStyle/>
          <a:p>
            <a:pPr marL="285750" indent="-285750">
              <a:buFont typeface="Arial" panose="020B0604020202020204" pitchFamily="34" charset="0"/>
              <a:buChar char="•"/>
            </a:pPr>
            <a:r>
              <a:rPr lang="en-US" altLang="zh-TW" sz="2200" dirty="0"/>
              <a:t>The total number of each defect at training and testing time.</a:t>
            </a:r>
            <a:endParaRPr lang="zh-TW" altLang="en-US" sz="2200" dirty="0"/>
          </a:p>
        </p:txBody>
      </p:sp>
      <p:graphicFrame>
        <p:nvGraphicFramePr>
          <p:cNvPr id="11" name="表格 11">
            <a:extLst>
              <a:ext uri="{FF2B5EF4-FFF2-40B4-BE49-F238E27FC236}">
                <a16:creationId xmlns:a16="http://schemas.microsoft.com/office/drawing/2014/main" id="{CD6A8D5C-5A0A-A9FE-1721-5D3720616E1D}"/>
              </a:ext>
            </a:extLst>
          </p:cNvPr>
          <p:cNvGraphicFramePr>
            <a:graphicFrameLocks noGrp="1"/>
          </p:cNvGraphicFramePr>
          <p:nvPr>
            <p:extLst>
              <p:ext uri="{D42A27DB-BD31-4B8C-83A1-F6EECF244321}">
                <p14:modId xmlns:p14="http://schemas.microsoft.com/office/powerpoint/2010/main" val="4011400380"/>
              </p:ext>
            </p:extLst>
          </p:nvPr>
        </p:nvGraphicFramePr>
        <p:xfrm>
          <a:off x="5969514" y="3564056"/>
          <a:ext cx="4292740" cy="2560320"/>
        </p:xfrm>
        <a:graphic>
          <a:graphicData uri="http://schemas.openxmlformats.org/drawingml/2006/table">
            <a:tbl>
              <a:tblPr firstRow="1" bandRow="1">
                <a:tableStyleId>{D7AC3CCA-C797-4891-BE02-D94E43425B78}</a:tableStyleId>
              </a:tblPr>
              <a:tblGrid>
                <a:gridCol w="1907152">
                  <a:extLst>
                    <a:ext uri="{9D8B030D-6E8A-4147-A177-3AD203B41FA5}">
                      <a16:colId xmlns:a16="http://schemas.microsoft.com/office/drawing/2014/main" val="3744629857"/>
                    </a:ext>
                  </a:extLst>
                </a:gridCol>
                <a:gridCol w="1192794">
                  <a:extLst>
                    <a:ext uri="{9D8B030D-6E8A-4147-A177-3AD203B41FA5}">
                      <a16:colId xmlns:a16="http://schemas.microsoft.com/office/drawing/2014/main" val="515734036"/>
                    </a:ext>
                  </a:extLst>
                </a:gridCol>
                <a:gridCol w="1192794">
                  <a:extLst>
                    <a:ext uri="{9D8B030D-6E8A-4147-A177-3AD203B41FA5}">
                      <a16:colId xmlns:a16="http://schemas.microsoft.com/office/drawing/2014/main" val="562916781"/>
                    </a:ext>
                  </a:extLst>
                </a:gridCol>
              </a:tblGrid>
              <a:tr h="360903">
                <a:tc>
                  <a:txBody>
                    <a:bodyPr/>
                    <a:lstStyle/>
                    <a:p>
                      <a:r>
                        <a:rPr lang="en-US" altLang="zh-TW" b="0" dirty="0"/>
                        <a:t>defects</a:t>
                      </a:r>
                      <a:endParaRPr lang="zh-TW" altLang="en-US" b="0" dirty="0"/>
                    </a:p>
                  </a:txBody>
                  <a:tcPr/>
                </a:tc>
                <a:tc>
                  <a:txBody>
                    <a:bodyPr/>
                    <a:lstStyle/>
                    <a:p>
                      <a:pPr algn="ctr"/>
                      <a:r>
                        <a:rPr lang="en-US" altLang="zh-TW" b="0" dirty="0"/>
                        <a:t>train</a:t>
                      </a:r>
                      <a:endParaRPr lang="zh-TW" altLang="en-US" b="0" dirty="0"/>
                    </a:p>
                  </a:txBody>
                  <a:tcPr/>
                </a:tc>
                <a:tc>
                  <a:txBody>
                    <a:bodyPr/>
                    <a:lstStyle/>
                    <a:p>
                      <a:pPr algn="ctr"/>
                      <a:r>
                        <a:rPr lang="en-US" altLang="zh-TW" b="0" dirty="0"/>
                        <a:t>test</a:t>
                      </a:r>
                      <a:endParaRPr lang="zh-TW" altLang="en-US" b="0" dirty="0"/>
                    </a:p>
                  </a:txBody>
                  <a:tcPr/>
                </a:tc>
                <a:extLst>
                  <a:ext uri="{0D108BD9-81ED-4DB2-BD59-A6C34878D82A}">
                    <a16:rowId xmlns:a16="http://schemas.microsoft.com/office/drawing/2014/main" val="1617160665"/>
                  </a:ext>
                </a:extLst>
              </a:tr>
              <a:tr h="360903">
                <a:tc>
                  <a:txBody>
                    <a:bodyPr/>
                    <a:lstStyle/>
                    <a:p>
                      <a:r>
                        <a:rPr lang="en-US" altLang="zh-TW" b="0" dirty="0"/>
                        <a:t>missing hole </a:t>
                      </a:r>
                      <a:endParaRPr lang="zh-TW" altLang="en-US" b="0" dirty="0"/>
                    </a:p>
                  </a:txBody>
                  <a:tcPr/>
                </a:tc>
                <a:tc>
                  <a:txBody>
                    <a:bodyPr/>
                    <a:lstStyle/>
                    <a:p>
                      <a:pPr algn="ctr"/>
                      <a:r>
                        <a:rPr lang="en-US" altLang="zh-TW" b="0" dirty="0"/>
                        <a:t>3220</a:t>
                      </a:r>
                      <a:endParaRPr lang="zh-TW" altLang="en-US" b="0" dirty="0"/>
                    </a:p>
                  </a:txBody>
                  <a:tcPr/>
                </a:tc>
                <a:tc>
                  <a:txBody>
                    <a:bodyPr/>
                    <a:lstStyle/>
                    <a:p>
                      <a:pPr algn="ctr"/>
                      <a:r>
                        <a:rPr lang="en-US" altLang="zh-TW" dirty="0"/>
                        <a:t>392</a:t>
                      </a:r>
                      <a:endParaRPr lang="zh-TW" altLang="en-US" dirty="0"/>
                    </a:p>
                  </a:txBody>
                  <a:tcPr/>
                </a:tc>
                <a:extLst>
                  <a:ext uri="{0D108BD9-81ED-4DB2-BD59-A6C34878D82A}">
                    <a16:rowId xmlns:a16="http://schemas.microsoft.com/office/drawing/2014/main" val="2997121834"/>
                  </a:ext>
                </a:extLst>
              </a:tr>
              <a:tr h="360903">
                <a:tc>
                  <a:txBody>
                    <a:bodyPr/>
                    <a:lstStyle/>
                    <a:p>
                      <a:r>
                        <a:rPr lang="en-US" altLang="zh-TW" dirty="0"/>
                        <a:t>mouse bite</a:t>
                      </a:r>
                      <a:endParaRPr lang="zh-TW" altLang="en-US" dirty="0"/>
                    </a:p>
                  </a:txBody>
                  <a:tcPr/>
                </a:tc>
                <a:tc>
                  <a:txBody>
                    <a:bodyPr/>
                    <a:lstStyle/>
                    <a:p>
                      <a:pPr algn="ctr"/>
                      <a:r>
                        <a:rPr lang="en-US" altLang="zh-TW" dirty="0"/>
                        <a:t>3283</a:t>
                      </a:r>
                      <a:endParaRPr lang="zh-TW" altLang="en-US" dirty="0"/>
                    </a:p>
                  </a:txBody>
                  <a:tcPr/>
                </a:tc>
                <a:tc>
                  <a:txBody>
                    <a:bodyPr/>
                    <a:lstStyle/>
                    <a:p>
                      <a:pPr algn="ctr"/>
                      <a:r>
                        <a:rPr lang="en-US" altLang="zh-TW" dirty="0"/>
                        <a:t>401</a:t>
                      </a:r>
                      <a:endParaRPr lang="zh-TW" altLang="en-US" dirty="0"/>
                    </a:p>
                  </a:txBody>
                  <a:tcPr/>
                </a:tc>
                <a:extLst>
                  <a:ext uri="{0D108BD9-81ED-4DB2-BD59-A6C34878D82A}">
                    <a16:rowId xmlns:a16="http://schemas.microsoft.com/office/drawing/2014/main" val="505753935"/>
                  </a:ext>
                </a:extLst>
              </a:tr>
              <a:tr h="360903">
                <a:tc>
                  <a:txBody>
                    <a:bodyPr/>
                    <a:lstStyle/>
                    <a:p>
                      <a:r>
                        <a:rPr lang="en-US" altLang="zh-TW" dirty="0"/>
                        <a:t>open circuit</a:t>
                      </a:r>
                      <a:endParaRPr lang="zh-TW" altLang="en-US" dirty="0"/>
                    </a:p>
                  </a:txBody>
                  <a:tcPr/>
                </a:tc>
                <a:tc>
                  <a:txBody>
                    <a:bodyPr/>
                    <a:lstStyle/>
                    <a:p>
                      <a:pPr algn="ctr"/>
                      <a:r>
                        <a:rPr lang="en-US" altLang="zh-TW" dirty="0"/>
                        <a:t>3212</a:t>
                      </a:r>
                      <a:endParaRPr lang="zh-TW" altLang="en-US" dirty="0"/>
                    </a:p>
                  </a:txBody>
                  <a:tcPr/>
                </a:tc>
                <a:tc>
                  <a:txBody>
                    <a:bodyPr/>
                    <a:lstStyle/>
                    <a:p>
                      <a:pPr algn="ctr"/>
                      <a:r>
                        <a:rPr lang="en-US" altLang="zh-TW" dirty="0"/>
                        <a:t>336</a:t>
                      </a:r>
                      <a:endParaRPr lang="zh-TW" altLang="en-US" dirty="0"/>
                    </a:p>
                  </a:txBody>
                  <a:tcPr/>
                </a:tc>
                <a:extLst>
                  <a:ext uri="{0D108BD9-81ED-4DB2-BD59-A6C34878D82A}">
                    <a16:rowId xmlns:a16="http://schemas.microsoft.com/office/drawing/2014/main" val="240653217"/>
                  </a:ext>
                </a:extLst>
              </a:tr>
              <a:tr h="360903">
                <a:tc>
                  <a:txBody>
                    <a:bodyPr/>
                    <a:lstStyle/>
                    <a:p>
                      <a:r>
                        <a:rPr lang="en-US" altLang="zh-TW" dirty="0"/>
                        <a:t>short</a:t>
                      </a:r>
                      <a:endParaRPr lang="zh-TW" altLang="en-US" dirty="0"/>
                    </a:p>
                  </a:txBody>
                  <a:tcPr/>
                </a:tc>
                <a:tc>
                  <a:txBody>
                    <a:bodyPr/>
                    <a:lstStyle/>
                    <a:p>
                      <a:pPr algn="ctr"/>
                      <a:r>
                        <a:rPr lang="en-US" altLang="zh-TW" dirty="0"/>
                        <a:t>3209</a:t>
                      </a:r>
                      <a:endParaRPr lang="zh-TW" altLang="en-US" dirty="0"/>
                    </a:p>
                  </a:txBody>
                  <a:tcPr/>
                </a:tc>
                <a:tc>
                  <a:txBody>
                    <a:bodyPr/>
                    <a:lstStyle/>
                    <a:p>
                      <a:pPr algn="ctr"/>
                      <a:r>
                        <a:rPr lang="en-US" altLang="zh-TW" dirty="0"/>
                        <a:t>299</a:t>
                      </a:r>
                      <a:endParaRPr lang="zh-TW" altLang="en-US" dirty="0"/>
                    </a:p>
                  </a:txBody>
                  <a:tcPr/>
                </a:tc>
                <a:extLst>
                  <a:ext uri="{0D108BD9-81ED-4DB2-BD59-A6C34878D82A}">
                    <a16:rowId xmlns:a16="http://schemas.microsoft.com/office/drawing/2014/main" val="2179448767"/>
                  </a:ext>
                </a:extLst>
              </a:tr>
              <a:tr h="360903">
                <a:tc>
                  <a:txBody>
                    <a:bodyPr/>
                    <a:lstStyle/>
                    <a:p>
                      <a:r>
                        <a:rPr lang="en-US" altLang="zh-TW" dirty="0"/>
                        <a:t>spur</a:t>
                      </a:r>
                      <a:endParaRPr lang="zh-TW" altLang="en-US" dirty="0"/>
                    </a:p>
                  </a:txBody>
                  <a:tcPr/>
                </a:tc>
                <a:tc>
                  <a:txBody>
                    <a:bodyPr/>
                    <a:lstStyle/>
                    <a:p>
                      <a:pPr algn="ctr"/>
                      <a:r>
                        <a:rPr lang="en-US" altLang="zh-TW" dirty="0"/>
                        <a:t>3220</a:t>
                      </a:r>
                      <a:endParaRPr lang="zh-TW" altLang="en-US" dirty="0"/>
                    </a:p>
                  </a:txBody>
                  <a:tcPr/>
                </a:tc>
                <a:tc>
                  <a:txBody>
                    <a:bodyPr/>
                    <a:lstStyle/>
                    <a:p>
                      <a:pPr algn="ctr"/>
                      <a:r>
                        <a:rPr lang="en-US" altLang="zh-TW" dirty="0"/>
                        <a:t>416</a:t>
                      </a:r>
                      <a:endParaRPr lang="zh-TW" altLang="en-US" dirty="0"/>
                    </a:p>
                  </a:txBody>
                  <a:tcPr/>
                </a:tc>
                <a:extLst>
                  <a:ext uri="{0D108BD9-81ED-4DB2-BD59-A6C34878D82A}">
                    <a16:rowId xmlns:a16="http://schemas.microsoft.com/office/drawing/2014/main" val="2668296915"/>
                  </a:ext>
                </a:extLst>
              </a:tr>
              <a:tr h="360903">
                <a:tc>
                  <a:txBody>
                    <a:bodyPr/>
                    <a:lstStyle/>
                    <a:p>
                      <a:r>
                        <a:rPr lang="en-US" altLang="zh-TW" dirty="0"/>
                        <a:t>spurious copper</a:t>
                      </a:r>
                      <a:endParaRPr lang="zh-TW" altLang="en-US" dirty="0"/>
                    </a:p>
                  </a:txBody>
                  <a:tcPr/>
                </a:tc>
                <a:tc>
                  <a:txBody>
                    <a:bodyPr/>
                    <a:lstStyle/>
                    <a:p>
                      <a:pPr algn="ctr"/>
                      <a:r>
                        <a:rPr lang="en-US" altLang="zh-TW" dirty="0"/>
                        <a:t>3309</a:t>
                      </a:r>
                      <a:endParaRPr lang="zh-TW" altLang="en-US" dirty="0"/>
                    </a:p>
                  </a:txBody>
                  <a:tcPr/>
                </a:tc>
                <a:tc>
                  <a:txBody>
                    <a:bodyPr/>
                    <a:lstStyle/>
                    <a:p>
                      <a:pPr algn="ctr"/>
                      <a:r>
                        <a:rPr lang="en-US" altLang="zh-TW" dirty="0"/>
                        <a:t>367</a:t>
                      </a:r>
                      <a:endParaRPr lang="zh-TW" altLang="en-US" dirty="0"/>
                    </a:p>
                  </a:txBody>
                  <a:tcPr/>
                </a:tc>
                <a:extLst>
                  <a:ext uri="{0D108BD9-81ED-4DB2-BD59-A6C34878D82A}">
                    <a16:rowId xmlns:a16="http://schemas.microsoft.com/office/drawing/2014/main" val="2614799504"/>
                  </a:ext>
                </a:extLst>
              </a:tr>
            </a:tbl>
          </a:graphicData>
        </a:graphic>
      </p:graphicFrame>
    </p:spTree>
    <p:extLst>
      <p:ext uri="{BB962C8B-B14F-4D97-AF65-F5344CB8AC3E}">
        <p14:creationId xmlns:p14="http://schemas.microsoft.com/office/powerpoint/2010/main" val="3960617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271452" y="147797"/>
            <a:ext cx="9649098" cy="854547"/>
          </a:xfrm>
        </p:spPr>
        <p:txBody>
          <a:bodyPr>
            <a:normAutofit/>
          </a:bodyPr>
          <a:lstStyle/>
          <a:p>
            <a:r>
              <a:rPr lang="en-US" altLang="zh-TW" sz="4000" dirty="0"/>
              <a:t>Experiments-1</a:t>
            </a:r>
            <a:endParaRPr lang="zh-TW" altLang="en-US" sz="4000" dirty="0"/>
          </a:p>
        </p:txBody>
      </p:sp>
      <p:sp>
        <p:nvSpPr>
          <p:cNvPr id="3" name="投影片編號版面配置區 2"/>
          <p:cNvSpPr>
            <a:spLocks noGrp="1"/>
          </p:cNvSpPr>
          <p:nvPr>
            <p:ph type="sldNum" sz="quarter" idx="12"/>
          </p:nvPr>
        </p:nvSpPr>
        <p:spPr/>
        <p:txBody>
          <a:bodyPr/>
          <a:lstStyle/>
          <a:p>
            <a:fld id="{D4C80C71-F41B-4EDE-BC55-3CCD11A38819}" type="slidenum">
              <a:rPr lang="zh-TW" altLang="en-US" smtClean="0"/>
              <a:pPr/>
              <a:t>9</a:t>
            </a:fld>
            <a:endParaRPr lang="zh-TW" altLang="en-US" sz="2000"/>
          </a:p>
        </p:txBody>
      </p:sp>
      <p:sp>
        <p:nvSpPr>
          <p:cNvPr id="5" name="文字方塊 4">
            <a:extLst>
              <a:ext uri="{FF2B5EF4-FFF2-40B4-BE49-F238E27FC236}">
                <a16:creationId xmlns:a16="http://schemas.microsoft.com/office/drawing/2014/main" id="{B58100D2-5932-7FE5-E7C2-E3CE8D49AB94}"/>
              </a:ext>
            </a:extLst>
          </p:cNvPr>
          <p:cNvSpPr txBox="1"/>
          <p:nvPr/>
        </p:nvSpPr>
        <p:spPr>
          <a:xfrm>
            <a:off x="973014" y="1869830"/>
            <a:ext cx="4536832" cy="3416320"/>
          </a:xfrm>
          <a:prstGeom prst="rect">
            <a:avLst/>
          </a:prstGeom>
          <a:noFill/>
        </p:spPr>
        <p:txBody>
          <a:bodyPr wrap="square" rtlCol="0">
            <a:spAutoFit/>
          </a:bodyPr>
          <a:lstStyle/>
          <a:p>
            <a:pPr marL="285750" indent="-285750">
              <a:buFont typeface="Wingdings" panose="05000000000000000000" pitchFamily="2" charset="2"/>
              <a:buChar char="l"/>
            </a:pPr>
            <a:r>
              <a:rPr lang="en-US" altLang="zh-TW" sz="2200" dirty="0"/>
              <a:t>ResNet50+Faster-RCNN :</a:t>
            </a:r>
          </a:p>
          <a:p>
            <a:endParaRPr lang="en-US" altLang="zh-TW" sz="2200" dirty="0"/>
          </a:p>
          <a:p>
            <a:pPr marL="800100" lvl="1" indent="-342900">
              <a:buFont typeface="Arial" panose="020B0604020202020204" pitchFamily="34" charset="0"/>
              <a:buChar char="•"/>
            </a:pPr>
            <a:r>
              <a:rPr lang="en-US" altLang="zh-TW" sz="2000" dirty="0"/>
              <a:t>Optimizer : SGD</a:t>
            </a:r>
          </a:p>
          <a:p>
            <a:pPr lvl="1"/>
            <a:endParaRPr lang="en-US" altLang="zh-TW" sz="2000"/>
          </a:p>
          <a:p>
            <a:pPr marL="800100" lvl="1" indent="-342900">
              <a:buFont typeface="Arial" panose="020B0604020202020204" pitchFamily="34" charset="0"/>
              <a:buChar char="•"/>
            </a:pPr>
            <a:r>
              <a:rPr lang="en-US" altLang="zh-TW" sz="2200" dirty="0"/>
              <a:t>Learning rate : 0.01~0.0001</a:t>
            </a:r>
          </a:p>
          <a:p>
            <a:pPr marL="742950" lvl="1" indent="-285750">
              <a:buFont typeface="Wingdings" panose="05000000000000000000" pitchFamily="2" charset="2"/>
              <a:buChar char="l"/>
            </a:pPr>
            <a:endParaRPr lang="en-US" altLang="zh-TW" sz="2200" dirty="0"/>
          </a:p>
          <a:p>
            <a:pPr marL="800100" lvl="1" indent="-342900">
              <a:buFont typeface="Arial" panose="020B0604020202020204" pitchFamily="34" charset="0"/>
              <a:buChar char="•"/>
            </a:pPr>
            <a:r>
              <a:rPr lang="en-US" altLang="zh-TW" sz="2200" dirty="0"/>
              <a:t>Batch size : 4</a:t>
            </a:r>
          </a:p>
          <a:p>
            <a:pPr marL="742950" lvl="1" indent="-285750">
              <a:buFont typeface="Wingdings" panose="05000000000000000000" pitchFamily="2" charset="2"/>
              <a:buChar char="l"/>
            </a:pPr>
            <a:endParaRPr lang="en-US" altLang="zh-TW" sz="2200" dirty="0"/>
          </a:p>
          <a:p>
            <a:pPr marL="800100" lvl="1" indent="-342900">
              <a:buFont typeface="Arial" panose="020B0604020202020204" pitchFamily="34" charset="0"/>
              <a:buChar char="•"/>
            </a:pPr>
            <a:r>
              <a:rPr lang="en-US" altLang="zh-TW" sz="2200" dirty="0"/>
              <a:t>Epoch : 100</a:t>
            </a:r>
          </a:p>
          <a:p>
            <a:pPr marL="742950" lvl="1" indent="-285750">
              <a:buFont typeface="Wingdings" panose="05000000000000000000" pitchFamily="2" charset="2"/>
              <a:buChar char="l"/>
            </a:pPr>
            <a:endParaRPr lang="zh-TW" altLang="en-US" sz="2200" dirty="0"/>
          </a:p>
        </p:txBody>
      </p:sp>
      <p:sp>
        <p:nvSpPr>
          <p:cNvPr id="6" name="文字方塊 5">
            <a:extLst>
              <a:ext uri="{FF2B5EF4-FFF2-40B4-BE49-F238E27FC236}">
                <a16:creationId xmlns:a16="http://schemas.microsoft.com/office/drawing/2014/main" id="{91F557D0-3060-C58C-CFDB-EC8B138BB281}"/>
              </a:ext>
            </a:extLst>
          </p:cNvPr>
          <p:cNvSpPr txBox="1"/>
          <p:nvPr/>
        </p:nvSpPr>
        <p:spPr>
          <a:xfrm>
            <a:off x="6096000" y="1869830"/>
            <a:ext cx="4536832" cy="3416320"/>
          </a:xfrm>
          <a:prstGeom prst="rect">
            <a:avLst/>
          </a:prstGeom>
          <a:noFill/>
        </p:spPr>
        <p:txBody>
          <a:bodyPr wrap="square" rtlCol="0">
            <a:spAutoFit/>
          </a:bodyPr>
          <a:lstStyle/>
          <a:p>
            <a:pPr marL="285750" indent="-285750">
              <a:buFont typeface="Wingdings" panose="05000000000000000000" pitchFamily="2" charset="2"/>
              <a:buChar char="l"/>
            </a:pPr>
            <a:r>
              <a:rPr lang="en-US" altLang="zh-TW" sz="2200" dirty="0"/>
              <a:t>MobileNet+YOLOv4 :</a:t>
            </a:r>
          </a:p>
          <a:p>
            <a:endParaRPr lang="en-US" altLang="zh-TW" sz="2200" dirty="0"/>
          </a:p>
          <a:p>
            <a:pPr marL="800100" lvl="1" indent="-342900">
              <a:buFont typeface="Arial" panose="020B0604020202020204" pitchFamily="34" charset="0"/>
              <a:buChar char="•"/>
            </a:pPr>
            <a:r>
              <a:rPr lang="en-US" altLang="zh-TW" sz="2000" dirty="0"/>
              <a:t>Optimizer : SGD</a:t>
            </a:r>
          </a:p>
          <a:p>
            <a:pPr marL="742950" lvl="1" indent="-285750">
              <a:buFont typeface="Wingdings" panose="05000000000000000000" pitchFamily="2" charset="2"/>
              <a:buChar char="l"/>
            </a:pPr>
            <a:endParaRPr lang="en-US" altLang="zh-TW" sz="2000" dirty="0"/>
          </a:p>
          <a:p>
            <a:pPr marL="800100" lvl="1" indent="-342900">
              <a:buFont typeface="Arial" panose="020B0604020202020204" pitchFamily="34" charset="0"/>
              <a:buChar char="•"/>
            </a:pPr>
            <a:r>
              <a:rPr lang="en-US" altLang="zh-TW" sz="2200" dirty="0"/>
              <a:t>Learning rate : 0.01~0.0001</a:t>
            </a:r>
          </a:p>
          <a:p>
            <a:pPr marL="742950" lvl="1" indent="-285750">
              <a:buFont typeface="Wingdings" panose="05000000000000000000" pitchFamily="2" charset="2"/>
              <a:buChar char="l"/>
            </a:pPr>
            <a:endParaRPr lang="en-US" altLang="zh-TW" sz="2200" dirty="0"/>
          </a:p>
          <a:p>
            <a:pPr marL="800100" lvl="1" indent="-342900">
              <a:buFont typeface="Arial" panose="020B0604020202020204" pitchFamily="34" charset="0"/>
              <a:buChar char="•"/>
            </a:pPr>
            <a:r>
              <a:rPr lang="en-US" altLang="zh-TW" sz="2200" dirty="0"/>
              <a:t>Batch size : 16</a:t>
            </a:r>
          </a:p>
          <a:p>
            <a:pPr lvl="1"/>
            <a:endParaRPr lang="en-US" altLang="zh-TW" sz="2200"/>
          </a:p>
          <a:p>
            <a:pPr marL="800100" lvl="1" indent="-342900">
              <a:buFont typeface="Arial" panose="020B0604020202020204" pitchFamily="34" charset="0"/>
              <a:buChar char="•"/>
            </a:pPr>
            <a:r>
              <a:rPr lang="en-US" altLang="zh-TW" sz="2200" dirty="0"/>
              <a:t>Epoch : 100</a:t>
            </a:r>
          </a:p>
          <a:p>
            <a:pPr marL="742950" lvl="1" indent="-285750">
              <a:buFont typeface="Wingdings" panose="05000000000000000000" pitchFamily="2" charset="2"/>
              <a:buChar char="l"/>
            </a:pPr>
            <a:endParaRPr lang="zh-TW" altLang="en-US" sz="2200" dirty="0"/>
          </a:p>
        </p:txBody>
      </p:sp>
    </p:spTree>
    <p:extLst>
      <p:ext uri="{BB962C8B-B14F-4D97-AF65-F5344CB8AC3E}">
        <p14:creationId xmlns:p14="http://schemas.microsoft.com/office/powerpoint/2010/main" val="2371755588"/>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訂 1">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323F6022A005840BCFF10AFE4C8BD76" ma:contentTypeVersion="2" ma:contentTypeDescription="Create a new document." ma:contentTypeScope="" ma:versionID="4ed4ef1012ba87e59510400a10138c86">
  <xsd:schema xmlns:xsd="http://www.w3.org/2001/XMLSchema" xmlns:xs="http://www.w3.org/2001/XMLSchema" xmlns:p="http://schemas.microsoft.com/office/2006/metadata/properties" xmlns:ns3="6d50c31e-dd39-4a8d-9533-e3e1267260b8" targetNamespace="http://schemas.microsoft.com/office/2006/metadata/properties" ma:root="true" ma:fieldsID="94033a711901cdd4b9ee4cb4c63f37bf" ns3:_="">
    <xsd:import namespace="6d50c31e-dd39-4a8d-9533-e3e1267260b8"/>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d50c31e-dd39-4a8d-9533-e3e1267260b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E3ADA00-D284-453D-9482-F22B9AD6C103}">
  <ds:schemaRefs>
    <ds:schemaRef ds:uri="http://schemas.microsoft.com/sharepoint/v3/contenttype/forms"/>
  </ds:schemaRefs>
</ds:datastoreItem>
</file>

<file path=customXml/itemProps2.xml><?xml version="1.0" encoding="utf-8"?>
<ds:datastoreItem xmlns:ds="http://schemas.openxmlformats.org/officeDocument/2006/customXml" ds:itemID="{1911FBFF-4B13-4BFC-8F06-ACAF2997903A}">
  <ds:schemaRefs>
    <ds:schemaRef ds:uri="6d50c31e-dd39-4a8d-9533-e3e1267260b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9152266-6269-4A2E-9F4E-EDC26B47E7E6}">
  <ds:schemaRefs>
    <ds:schemaRef ds:uri="6d50c31e-dd39-4a8d-9533-e3e1267260b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Slice</Template>
  <TotalTime>9005</TotalTime>
  <Words>2625</Words>
  <Application>Microsoft Office PowerPoint</Application>
  <PresentationFormat>寬螢幕</PresentationFormat>
  <Paragraphs>482</Paragraphs>
  <Slides>26</Slides>
  <Notes>24</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26</vt:i4>
      </vt:variant>
    </vt:vector>
  </HeadingPairs>
  <TitlesOfParts>
    <vt:vector size="34" baseType="lpstr">
      <vt:lpstr>-apple-system</vt:lpstr>
      <vt:lpstr>Arial Unicode MS</vt:lpstr>
      <vt:lpstr>Söhne</vt:lpstr>
      <vt:lpstr>Arial</vt:lpstr>
      <vt:lpstr>Calibri</vt:lpstr>
      <vt:lpstr>Times New Roman</vt:lpstr>
      <vt:lpstr>Wingdings</vt:lpstr>
      <vt:lpstr>Office 佈景主題</vt:lpstr>
      <vt:lpstr>PowerPoint 簡報</vt:lpstr>
      <vt:lpstr>Outline</vt:lpstr>
      <vt:lpstr>Introduction</vt:lpstr>
      <vt:lpstr>Introduction</vt:lpstr>
      <vt:lpstr>Introduction</vt:lpstr>
      <vt:lpstr>Datasets</vt:lpstr>
      <vt:lpstr>Datasets</vt:lpstr>
      <vt:lpstr>Datasets</vt:lpstr>
      <vt:lpstr>Experiments-1</vt:lpstr>
      <vt:lpstr>Experiments-1</vt:lpstr>
      <vt:lpstr>Experiments-1</vt:lpstr>
      <vt:lpstr>Experiments-1</vt:lpstr>
      <vt:lpstr>Experiments-1</vt:lpstr>
      <vt:lpstr>Experiments-1</vt:lpstr>
      <vt:lpstr>Methodology</vt:lpstr>
      <vt:lpstr>Methodology</vt:lpstr>
      <vt:lpstr>Methodology</vt:lpstr>
      <vt:lpstr>Experiments-2</vt:lpstr>
      <vt:lpstr>Experiments-2</vt:lpstr>
      <vt:lpstr>Experiments-2</vt:lpstr>
      <vt:lpstr>Experiments-2</vt:lpstr>
      <vt:lpstr>Experiments-2</vt:lpstr>
      <vt:lpstr>Experiments-2</vt:lpstr>
      <vt:lpstr>Results</vt:lpstr>
      <vt:lpstr>Conclusion</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lun</dc:creator>
  <cp:lastModifiedBy>林胤宏</cp:lastModifiedBy>
  <cp:revision>34</cp:revision>
  <cp:lastPrinted>2021-09-13T09:45:21Z</cp:lastPrinted>
  <dcterms:created xsi:type="dcterms:W3CDTF">2020-10-23T14:59:45Z</dcterms:created>
  <dcterms:modified xsi:type="dcterms:W3CDTF">2023-02-22T03:46:52Z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0x0101008323F6022A005840BCFF10AFE4C8BD76</vt:lpwstr>
  </property>
</Properties>
</file>